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2" r:id="rId1"/>
  </p:sldMasterIdLst>
  <p:notesMasterIdLst>
    <p:notesMasterId r:id="rId17"/>
  </p:notesMasterIdLst>
  <p:handoutMasterIdLst>
    <p:handoutMasterId r:id="rId18"/>
  </p:handoutMasterIdLst>
  <p:sldIdLst>
    <p:sldId id="256" r:id="rId2"/>
    <p:sldId id="264" r:id="rId3"/>
    <p:sldId id="261" r:id="rId4"/>
    <p:sldId id="274" r:id="rId5"/>
    <p:sldId id="269" r:id="rId6"/>
    <p:sldId id="273" r:id="rId7"/>
    <p:sldId id="259" r:id="rId8"/>
    <p:sldId id="260" r:id="rId9"/>
    <p:sldId id="268" r:id="rId10"/>
    <p:sldId id="267" r:id="rId11"/>
    <p:sldId id="275" r:id="rId12"/>
    <p:sldId id="278" r:id="rId13"/>
    <p:sldId id="276" r:id="rId14"/>
    <p:sldId id="277"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FF00"/>
    <a:srgbClr val="FF33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77" y="2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C1F68F-3160-4E80-8531-7F484F61301D}" type="datetimeFigureOut">
              <a:rPr lang="en-US" smtClean="0"/>
              <a:t>4/29/2015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EF1838-1303-4207-B349-C3BBDCFB4177}" type="slidenum">
              <a:rPr lang="en-US" smtClean="0"/>
              <a:t>‹#›</a:t>
            </a:fld>
            <a:endParaRPr lang="en-US"/>
          </a:p>
        </p:txBody>
      </p:sp>
    </p:spTree>
    <p:extLst>
      <p:ext uri="{BB962C8B-B14F-4D97-AF65-F5344CB8AC3E}">
        <p14:creationId xmlns:p14="http://schemas.microsoft.com/office/powerpoint/2010/main" val="30404465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9BDA8-1E44-4E02-A904-20F8B54C0FF0}" type="datetimeFigureOut">
              <a:rPr lang="en-US" smtClean="0"/>
              <a:t>4/29/2015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568F2-A5F3-4827-9876-C5461ED37870}" type="slidenum">
              <a:rPr lang="en-US" smtClean="0"/>
              <a:t>‹#›</a:t>
            </a:fld>
            <a:endParaRPr lang="en-US"/>
          </a:p>
        </p:txBody>
      </p:sp>
    </p:spTree>
    <p:extLst>
      <p:ext uri="{BB962C8B-B14F-4D97-AF65-F5344CB8AC3E}">
        <p14:creationId xmlns:p14="http://schemas.microsoft.com/office/powerpoint/2010/main" val="9003088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5568F2-A5F3-4827-9876-C5461ED37870}" type="slidenum">
              <a:rPr lang="en-US" smtClean="0"/>
              <a:t>1</a:t>
            </a:fld>
            <a:endParaRPr lang="en-US"/>
          </a:p>
        </p:txBody>
      </p:sp>
    </p:spTree>
    <p:extLst>
      <p:ext uri="{BB962C8B-B14F-4D97-AF65-F5344CB8AC3E}">
        <p14:creationId xmlns:p14="http://schemas.microsoft.com/office/powerpoint/2010/main" val="317205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5568F2-A5F3-4827-9876-C5461ED37870}" type="slidenum">
              <a:rPr lang="en-US" smtClean="0"/>
              <a:t>3</a:t>
            </a:fld>
            <a:endParaRPr lang="en-US"/>
          </a:p>
        </p:txBody>
      </p:sp>
    </p:spTree>
    <p:extLst>
      <p:ext uri="{BB962C8B-B14F-4D97-AF65-F5344CB8AC3E}">
        <p14:creationId xmlns:p14="http://schemas.microsoft.com/office/powerpoint/2010/main" val="494995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5568F2-A5F3-4827-9876-C5461ED37870}" type="slidenum">
              <a:rPr lang="en-US" smtClean="0"/>
              <a:t>11</a:t>
            </a:fld>
            <a:endParaRPr lang="en-US"/>
          </a:p>
        </p:txBody>
      </p:sp>
    </p:spTree>
    <p:extLst>
      <p:ext uri="{BB962C8B-B14F-4D97-AF65-F5344CB8AC3E}">
        <p14:creationId xmlns:p14="http://schemas.microsoft.com/office/powerpoint/2010/main" val="1469337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181583A-1538-443E-9BB9-25A6656ED4EA}" type="datetime1">
              <a:rPr lang="en-US" smtClean="0"/>
              <a:t>4/29/2015</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smtClean="0"/>
              <a:t>srikanth.kvs11@gmail.com</a:t>
            </a:r>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483148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D797D-AE35-4119-9356-4F6AC833A378}" type="datetime1">
              <a:rPr lang="en-US" smtClean="0"/>
              <a:t>4/29/2015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338286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3825F2-8BEB-4CE6-9C5D-9CC65489A3A0}" type="datetime1">
              <a:rPr lang="en-US" smtClean="0"/>
              <a:t>4/29/2015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810503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5BB78-D9D2-457A-AE9A-84F93968CC6E}" type="datetime1">
              <a:rPr lang="en-US" smtClean="0"/>
              <a:t>4/29/2015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9636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EFF980-2EDD-4398-81C4-22D6FB0B555B}" type="datetime1">
              <a:rPr lang="en-US" smtClean="0"/>
              <a:t>4/29/2015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379029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1B7C63A-BA45-4449-AC0B-A9B0CD450D17}" type="datetime1">
              <a:rPr lang="en-US" smtClean="0"/>
              <a:t>4/29/2015</a:t>
            </a:fld>
            <a:endParaRPr lang="en-US"/>
          </a:p>
        </p:txBody>
      </p:sp>
      <p:sp>
        <p:nvSpPr>
          <p:cNvPr id="4" name="Footer Placeholder 3"/>
          <p:cNvSpPr>
            <a:spLocks noGrp="1"/>
          </p:cNvSpPr>
          <p:nvPr>
            <p:ph type="ftr" sz="quarter" idx="11"/>
          </p:nvPr>
        </p:nvSpPr>
        <p:spPr/>
        <p:txBody>
          <a:bodyPr/>
          <a:lstStyle/>
          <a:p>
            <a:r>
              <a:rPr lang="en-US" smtClean="0"/>
              <a:t>srikanth.kvs11@gmail.com</a:t>
            </a:r>
            <a:endParaRPr lang="en-US"/>
          </a:p>
        </p:txBody>
      </p:sp>
      <p:sp>
        <p:nvSpPr>
          <p:cNvPr id="5" name="Slide Number Placeholder 4"/>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517521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3EE770D-3F8E-4D3A-9408-FF7D807B9100}" type="datetime1">
              <a:rPr lang="en-US" smtClean="0"/>
              <a:t>4/29/2015</a:t>
            </a:fld>
            <a:endParaRPr lang="en-US"/>
          </a:p>
        </p:txBody>
      </p:sp>
      <p:sp>
        <p:nvSpPr>
          <p:cNvPr id="4" name="Footer Placeholder 3"/>
          <p:cNvSpPr>
            <a:spLocks noGrp="1"/>
          </p:cNvSpPr>
          <p:nvPr>
            <p:ph type="ftr" sz="quarter" idx="11"/>
          </p:nvPr>
        </p:nvSpPr>
        <p:spPr/>
        <p:txBody>
          <a:bodyPr/>
          <a:lstStyle/>
          <a:p>
            <a:r>
              <a:rPr lang="en-US" smtClean="0"/>
              <a:t>srikanth.kvs11@gmail.com</a:t>
            </a:r>
            <a:endParaRPr lang="en-US"/>
          </a:p>
        </p:txBody>
      </p:sp>
      <p:sp>
        <p:nvSpPr>
          <p:cNvPr id="5" name="Slide Number Placeholder 4"/>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869622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5445E2-16F6-4882-A811-1C9C7BB2C374}" type="datetime1">
              <a:rPr lang="en-US" smtClean="0"/>
              <a:t>4/29/2015</a:t>
            </a:fld>
            <a:endParaRPr lang="en-US"/>
          </a:p>
        </p:txBody>
      </p:sp>
      <p:sp>
        <p:nvSpPr>
          <p:cNvPr id="5" name="Footer Placeholder 4"/>
          <p:cNvSpPr>
            <a:spLocks noGrp="1"/>
          </p:cNvSpPr>
          <p:nvPr>
            <p:ph type="ftr" sz="quarter" idx="11"/>
          </p:nvPr>
        </p:nvSpPr>
        <p:spPr/>
        <p:txBody>
          <a:bodyPr/>
          <a:lstStyle/>
          <a:p>
            <a:r>
              <a:rPr lang="en-US" smtClean="0"/>
              <a:t>srikanth.kvs11@gmail.com</a:t>
            </a:r>
            <a:endParaRPr lang="en-US"/>
          </a:p>
        </p:txBody>
      </p:sp>
      <p:sp>
        <p:nvSpPr>
          <p:cNvPr id="6" name="Slide Number Placeholder 5"/>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726940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85343E-D849-4F2A-93FE-42F81CDE68AC}" type="datetime1">
              <a:rPr lang="en-US" smtClean="0"/>
              <a:t>4/29/2015</a:t>
            </a:fld>
            <a:endParaRPr lang="en-US"/>
          </a:p>
        </p:txBody>
      </p:sp>
      <p:sp>
        <p:nvSpPr>
          <p:cNvPr id="5" name="Footer Placeholder 4"/>
          <p:cNvSpPr>
            <a:spLocks noGrp="1"/>
          </p:cNvSpPr>
          <p:nvPr>
            <p:ph type="ftr" sz="quarter" idx="11"/>
          </p:nvPr>
        </p:nvSpPr>
        <p:spPr/>
        <p:txBody>
          <a:bodyPr/>
          <a:lstStyle/>
          <a:p>
            <a:r>
              <a:rPr lang="en-US" smtClean="0"/>
              <a:t>srikanth.kvs11@gmail.com</a:t>
            </a:r>
            <a:endParaRPr lang="en-US"/>
          </a:p>
        </p:txBody>
      </p:sp>
      <p:sp>
        <p:nvSpPr>
          <p:cNvPr id="6" name="Slide Number Placeholder 5"/>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2874129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91CC6C-D220-48B8-AA58-41639E76EF0A}" type="datetime1">
              <a:rPr lang="en-US" smtClean="0"/>
              <a:t>4/29/2015</a:t>
            </a:fld>
            <a:endParaRPr lang="en-US"/>
          </a:p>
        </p:txBody>
      </p:sp>
      <p:sp>
        <p:nvSpPr>
          <p:cNvPr id="5" name="Footer Placeholder 4"/>
          <p:cNvSpPr>
            <a:spLocks noGrp="1"/>
          </p:cNvSpPr>
          <p:nvPr>
            <p:ph type="ftr" sz="quarter" idx="11"/>
          </p:nvPr>
        </p:nvSpPr>
        <p:spPr/>
        <p:txBody>
          <a:bodyPr/>
          <a:lstStyle/>
          <a:p>
            <a:r>
              <a:rPr lang="en-US" smtClean="0"/>
              <a:t>srikanth.kvs11@gmail.com</a:t>
            </a:r>
            <a:endParaRPr lang="en-US"/>
          </a:p>
        </p:txBody>
      </p:sp>
      <p:sp>
        <p:nvSpPr>
          <p:cNvPr id="6" name="Slide Number Placeholder 5"/>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2252642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B5834A-2BE3-4008-B603-69FF2F1DC0E9}" type="datetime1">
              <a:rPr lang="en-US" smtClean="0"/>
              <a:t>4/29/2015</a:t>
            </a:fld>
            <a:endParaRPr lang="en-US"/>
          </a:p>
        </p:txBody>
      </p:sp>
      <p:sp>
        <p:nvSpPr>
          <p:cNvPr id="5" name="Footer Placeholder 4"/>
          <p:cNvSpPr>
            <a:spLocks noGrp="1"/>
          </p:cNvSpPr>
          <p:nvPr>
            <p:ph type="ftr" sz="quarter" idx="11"/>
          </p:nvPr>
        </p:nvSpPr>
        <p:spPr/>
        <p:txBody>
          <a:bodyPr/>
          <a:lstStyle/>
          <a:p>
            <a:r>
              <a:rPr lang="en-US" smtClean="0"/>
              <a:t>srikanth.kvs11@gmail.com</a:t>
            </a:r>
            <a:endParaRPr lang="en-US"/>
          </a:p>
        </p:txBody>
      </p:sp>
      <p:sp>
        <p:nvSpPr>
          <p:cNvPr id="6" name="Slide Number Placeholder 5"/>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339315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8CC93A-FB84-46A0-B986-AB3C690B8B14}" type="datetime1">
              <a:rPr lang="en-US" smtClean="0"/>
              <a:t>4/29/2015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18317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D6C25B-1129-401F-AC07-65A6B240A0FE}" type="datetime1">
              <a:rPr lang="en-US" smtClean="0"/>
              <a:t>4/29/2015</a:t>
            </a:fld>
            <a:endParaRPr lang="en-US"/>
          </a:p>
        </p:txBody>
      </p:sp>
      <p:sp>
        <p:nvSpPr>
          <p:cNvPr id="8" name="Footer Placeholder 7"/>
          <p:cNvSpPr>
            <a:spLocks noGrp="1"/>
          </p:cNvSpPr>
          <p:nvPr>
            <p:ph type="ftr" sz="quarter" idx="11"/>
          </p:nvPr>
        </p:nvSpPr>
        <p:spPr/>
        <p:txBody>
          <a:bodyPr/>
          <a:lstStyle/>
          <a:p>
            <a:r>
              <a:rPr lang="en-US" smtClean="0"/>
              <a:t>srikanth.kvs11@gmail.com</a:t>
            </a:r>
            <a:endParaRPr lang="en-US"/>
          </a:p>
        </p:txBody>
      </p:sp>
      <p:sp>
        <p:nvSpPr>
          <p:cNvPr id="9" name="Slide Number Placeholder 8"/>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564205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0E6262A-921A-4206-BBDF-403408AA0488}" type="datetime1">
              <a:rPr lang="en-US" smtClean="0"/>
              <a:t>4/29/2015</a:t>
            </a:fld>
            <a:endParaRPr lang="en-US"/>
          </a:p>
        </p:txBody>
      </p:sp>
      <p:sp>
        <p:nvSpPr>
          <p:cNvPr id="4" name="Footer Placeholder 3"/>
          <p:cNvSpPr>
            <a:spLocks noGrp="1"/>
          </p:cNvSpPr>
          <p:nvPr>
            <p:ph type="ftr" sz="quarter" idx="11"/>
          </p:nvPr>
        </p:nvSpPr>
        <p:spPr/>
        <p:txBody>
          <a:bodyPr/>
          <a:lstStyle/>
          <a:p>
            <a:r>
              <a:rPr lang="en-US" smtClean="0"/>
              <a:t>srikanth.kvs11@gmail.com</a:t>
            </a:r>
            <a:endParaRPr lang="en-US"/>
          </a:p>
        </p:txBody>
      </p:sp>
      <p:sp>
        <p:nvSpPr>
          <p:cNvPr id="5" name="Slide Number Placeholder 4"/>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1798823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71F68A-7291-4710-97CC-69CB92281DD9}" type="datetime1">
              <a:rPr lang="en-US" smtClean="0"/>
              <a:t>4/29/2015</a:t>
            </a:fld>
            <a:endParaRPr lang="en-US"/>
          </a:p>
        </p:txBody>
      </p:sp>
      <p:sp>
        <p:nvSpPr>
          <p:cNvPr id="3" name="Footer Placeholder 2"/>
          <p:cNvSpPr>
            <a:spLocks noGrp="1"/>
          </p:cNvSpPr>
          <p:nvPr>
            <p:ph type="ftr" sz="quarter" idx="11"/>
          </p:nvPr>
        </p:nvSpPr>
        <p:spPr/>
        <p:txBody>
          <a:bodyPr/>
          <a:lstStyle/>
          <a:p>
            <a:r>
              <a:rPr lang="en-US" smtClean="0"/>
              <a:t>srikanth.kvs11@gmail.com</a:t>
            </a:r>
            <a:endParaRPr lang="en-US"/>
          </a:p>
        </p:txBody>
      </p:sp>
      <p:sp>
        <p:nvSpPr>
          <p:cNvPr id="4" name="Slide Number Placeholder 3"/>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2956582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B472A1-1805-4978-85CE-4C554A2C6BD4}" type="datetime1">
              <a:rPr lang="en-US" smtClean="0"/>
              <a:t>4/29/2015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242124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B1054B-EBC4-498A-8AF2-22411496B195}" type="datetime1">
              <a:rPr lang="en-US" smtClean="0"/>
              <a:t>4/29/2015</a:t>
            </a:fld>
            <a:endParaRPr lang="en-US"/>
          </a:p>
        </p:txBody>
      </p:sp>
      <p:sp>
        <p:nvSpPr>
          <p:cNvPr id="6" name="Footer Placeholder 5"/>
          <p:cNvSpPr>
            <a:spLocks noGrp="1"/>
          </p:cNvSpPr>
          <p:nvPr>
            <p:ph type="ftr" sz="quarter" idx="11"/>
          </p:nvPr>
        </p:nvSpPr>
        <p:spPr/>
        <p:txBody>
          <a:bodyPr/>
          <a:lstStyle/>
          <a:p>
            <a:r>
              <a:rPr lang="en-US" smtClean="0"/>
              <a:t>srikanth.kvs11@gmail.com</a:t>
            </a:r>
            <a:endParaRPr lang="en-US"/>
          </a:p>
        </p:txBody>
      </p:sp>
      <p:sp>
        <p:nvSpPr>
          <p:cNvPr id="7" name="Slide Number Placeholder 6"/>
          <p:cNvSpPr>
            <a:spLocks noGrp="1"/>
          </p:cNvSpPr>
          <p:nvPr>
            <p:ph type="sldNum" sz="quarter" idx="12"/>
          </p:nvPr>
        </p:nvSpPr>
        <p:spPr/>
        <p:txBody>
          <a:bodyPr/>
          <a:lstStyle/>
          <a:p>
            <a:fld id="{1DAC07BB-CB2E-47DF-A1DF-ACD4424A4670}" type="slidenum">
              <a:rPr lang="en-US" smtClean="0"/>
              <a:t>‹#›</a:t>
            </a:fld>
            <a:endParaRPr lang="en-US"/>
          </a:p>
        </p:txBody>
      </p:sp>
    </p:spTree>
    <p:extLst>
      <p:ext uri="{BB962C8B-B14F-4D97-AF65-F5344CB8AC3E}">
        <p14:creationId xmlns:p14="http://schemas.microsoft.com/office/powerpoint/2010/main" val="302687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F002F8F-B265-4978-8C10-9C5CE2813531}" type="datetime1">
              <a:rPr lang="en-US" smtClean="0"/>
              <a:t>4/29/2015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smtClean="0"/>
              <a:t>srikanth.kvs11@gmail.com</a:t>
            </a:r>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DAC07BB-CB2E-47DF-A1DF-ACD4424A4670}" type="slidenum">
              <a:rPr lang="en-US" smtClean="0"/>
              <a:t>‹#›</a:t>
            </a:fld>
            <a:endParaRPr lang="en-US"/>
          </a:p>
        </p:txBody>
      </p:sp>
    </p:spTree>
    <p:extLst>
      <p:ext uri="{BB962C8B-B14F-4D97-AF65-F5344CB8AC3E}">
        <p14:creationId xmlns:p14="http://schemas.microsoft.com/office/powerpoint/2010/main" val="3860987423"/>
      </p:ext>
    </p:extLst>
  </p:cSld>
  <p:clrMap bg1="dk1" tx1="lt1" bg2="dk2" tx2="lt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28.png"/><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p4"/><Relationship Id="rId1" Type="http://schemas.openxmlformats.org/officeDocument/2006/relationships/video" Target="NULL"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6" Type="http://schemas.microsoft.com/office/2007/relationships/hdphoto" Target="../media/hdphoto6.wdp"/><Relationship Id="rId11" Type="http://schemas.openxmlformats.org/officeDocument/2006/relationships/image" Target="../media/image5.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5.wdp"/><Relationship Id="rId3" Type="http://schemas.openxmlformats.org/officeDocument/2006/relationships/image" Target="../media/image7.png"/><Relationship Id="rId7" Type="http://schemas.openxmlformats.org/officeDocument/2006/relationships/image" Target="../media/image9.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1.png"/><Relationship Id="rId5" Type="http://schemas.openxmlformats.org/officeDocument/2006/relationships/image" Target="../media/image8.png"/><Relationship Id="rId10" Type="http://schemas.microsoft.com/office/2007/relationships/hdphoto" Target="../media/hdphoto3.wdp"/><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355" y="136734"/>
            <a:ext cx="8859323" cy="6214369"/>
          </a:xfrm>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DESIGNING PERSISTENT PATHS </a:t>
            </a:r>
            <a:br>
              <a:rPr lang="en-US" sz="3600" b="1" dirty="0" smtClean="0">
                <a:latin typeface="Times New Roman" panose="02020603050405020304" pitchFamily="18" charset="0"/>
                <a:cs typeface="Times New Roman" panose="02020603050405020304" pitchFamily="18" charset="0"/>
              </a:rPr>
            </a:br>
            <a:r>
              <a:rPr lang="en-US" sz="3600" b="1" dirty="0" smtClean="0">
                <a:latin typeface="Times New Roman" panose="02020603050405020304" pitchFamily="18" charset="0"/>
                <a:cs typeface="Times New Roman" panose="02020603050405020304" pitchFamily="18" charset="0"/>
              </a:rPr>
              <a:t>TO SUSTAIN Wireless Sensor Networks</a:t>
            </a:r>
            <a:r>
              <a:rPr lang="en-US" sz="3600" dirty="0" smtClean="0">
                <a:latin typeface="Times New Roman" panose="02020603050405020304" pitchFamily="18" charset="0"/>
                <a:cs typeface="Times New Roman" panose="02020603050405020304" pitchFamily="18" charset="0"/>
              </a:rPr>
              <a:t/>
            </a:r>
            <a:br>
              <a:rPr lang="en-US" sz="3600" dirty="0" smtClean="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2200" dirty="0" err="1" smtClean="0">
                <a:latin typeface="Times New Roman" panose="02020603050405020304" pitchFamily="18" charset="0"/>
                <a:cs typeface="Times New Roman" panose="02020603050405020304" pitchFamily="18" charset="0"/>
              </a:rPr>
              <a:t>Srikanth</a:t>
            </a:r>
            <a:r>
              <a:rPr lang="en-US" sz="2200" dirty="0" smtClean="0">
                <a:latin typeface="Times New Roman" panose="02020603050405020304" pitchFamily="18" charset="0"/>
                <a:cs typeface="Times New Roman" panose="02020603050405020304" pitchFamily="18" charset="0"/>
              </a:rPr>
              <a:t> K. V. </a:t>
            </a:r>
            <a:r>
              <a:rPr lang="en-US" sz="2200" dirty="0" err="1" smtClean="0">
                <a:latin typeface="Times New Roman" panose="02020603050405020304" pitchFamily="18" charset="0"/>
                <a:cs typeface="Times New Roman" panose="02020603050405020304" pitchFamily="18" charset="0"/>
              </a:rPr>
              <a:t>Sudarshan</a:t>
            </a: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Electrical and Computer Engineering </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University of Houston</a:t>
            </a:r>
            <a:r>
              <a:rPr lang="en-US" sz="2200" cap="none" dirty="0" smtClean="0">
                <a:latin typeface="Times New Roman" panose="02020603050405020304" pitchFamily="18" charset="0"/>
                <a:cs typeface="Times New Roman" panose="02020603050405020304" pitchFamily="18" charset="0"/>
              </a:rPr>
              <a:t/>
            </a:r>
            <a:br>
              <a:rPr lang="en-US" sz="2200" cap="none" dirty="0" smtClean="0">
                <a:latin typeface="Times New Roman" panose="02020603050405020304" pitchFamily="18" charset="0"/>
                <a:cs typeface="Times New Roman" panose="02020603050405020304" pitchFamily="18" charset="0"/>
              </a:rPr>
            </a:br>
            <a:r>
              <a:rPr lang="en-US" dirty="0" smtClean="0"/>
              <a:t/>
            </a:r>
            <a:br>
              <a:rPr lang="en-US" dirty="0" smtClean="0"/>
            </a:br>
            <a:r>
              <a:rPr lang="en-US" dirty="0" smtClean="0"/>
              <a:t/>
            </a:r>
            <a:br>
              <a:rPr lang="en-US" dirty="0" smtClean="0"/>
            </a:br>
            <a:r>
              <a:rPr lang="en-US" sz="2700" dirty="0" smtClean="0"/>
              <a:t/>
            </a:r>
            <a:br>
              <a:rPr lang="en-US" sz="2700" dirty="0" smtClean="0"/>
            </a:br>
            <a:r>
              <a:rPr lang="en-US" sz="2700" dirty="0"/>
              <a:t/>
            </a:r>
            <a:br>
              <a:rPr lang="en-US" sz="2700" dirty="0"/>
            </a:br>
            <a:endParaRPr lang="en-US" sz="2700" dirty="0"/>
          </a:p>
        </p:txBody>
      </p:sp>
      <p:sp>
        <p:nvSpPr>
          <p:cNvPr id="19" name="Slide Number Placeholder 18"/>
          <p:cNvSpPr>
            <a:spLocks noGrp="1"/>
          </p:cNvSpPr>
          <p:nvPr>
            <p:ph type="sldNum" sz="quarter" idx="12"/>
          </p:nvPr>
        </p:nvSpPr>
        <p:spPr>
          <a:xfrm>
            <a:off x="10803352" y="6351103"/>
            <a:ext cx="771089" cy="365125"/>
          </a:xfrm>
        </p:spPr>
        <p:txBody>
          <a:bodyPr/>
          <a:lstStyle/>
          <a:p>
            <a:fld id="{1DAC07BB-CB2E-47DF-A1DF-ACD4424A4670}" type="slidenum">
              <a:rPr lang="en-US" smtClean="0"/>
              <a:t>1</a:t>
            </a:fld>
            <a:endParaRPr lang="en-US" dirty="0"/>
          </a:p>
        </p:txBody>
      </p:sp>
      <p:pic>
        <p:nvPicPr>
          <p:cNvPr id="9" name="Picture 8"/>
          <p:cNvPicPr>
            <a:picLocks noChangeAspect="1"/>
          </p:cNvPicPr>
          <p:nvPr/>
        </p:nvPicPr>
        <p:blipFill>
          <a:blip r:embed="rId3"/>
          <a:stretch>
            <a:fillRect/>
          </a:stretch>
        </p:blipFill>
        <p:spPr>
          <a:xfrm>
            <a:off x="109017" y="136734"/>
            <a:ext cx="1442380" cy="1442382"/>
          </a:xfrm>
          <a:prstGeom prst="rect">
            <a:avLst/>
          </a:prstGeom>
        </p:spPr>
      </p:pic>
      <p:sp>
        <p:nvSpPr>
          <p:cNvPr id="15" name="TextBox 14"/>
          <p:cNvSpPr txBox="1"/>
          <p:nvPr/>
        </p:nvSpPr>
        <p:spPr>
          <a:xfrm>
            <a:off x="1797727" y="5677945"/>
            <a:ext cx="8158578" cy="646331"/>
          </a:xfrm>
          <a:prstGeom prst="rect">
            <a:avLst/>
          </a:prstGeom>
          <a:noFill/>
        </p:spPr>
        <p:txBody>
          <a:bodyPr wrap="square" rtlCol="0">
            <a:spAutoFit/>
          </a:bodyPr>
          <a:lstStyle/>
          <a:p>
            <a:pPr algn="ctr"/>
            <a:r>
              <a:rPr lang="en-US" dirty="0" smtClean="0"/>
              <a:t>Advance Digital Control Systems</a:t>
            </a:r>
          </a:p>
          <a:p>
            <a:pPr algn="ctr"/>
            <a:r>
              <a:rPr lang="en-US" dirty="0" smtClean="0"/>
              <a:t>Final-Project Presentation</a:t>
            </a:r>
            <a:endParaRPr lang="en-US" dirty="0"/>
          </a:p>
        </p:txBody>
      </p:sp>
      <p:grpSp>
        <p:nvGrpSpPr>
          <p:cNvPr id="245" name="Group 244"/>
          <p:cNvGrpSpPr/>
          <p:nvPr/>
        </p:nvGrpSpPr>
        <p:grpSpPr>
          <a:xfrm>
            <a:off x="4984153" y="3964735"/>
            <a:ext cx="1785725" cy="1644843"/>
            <a:chOff x="61044" y="740702"/>
            <a:chExt cx="5266871" cy="4851349"/>
          </a:xfrm>
        </p:grpSpPr>
        <p:sp>
          <p:nvSpPr>
            <p:cNvPr id="246" name="Rectangle 245"/>
            <p:cNvSpPr/>
            <p:nvPr/>
          </p:nvSpPr>
          <p:spPr>
            <a:xfrm>
              <a:off x="61044" y="740702"/>
              <a:ext cx="5266871" cy="485134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69669" tIns="34834" rIns="69669" bIns="3483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71">
                <a:solidFill>
                  <a:prstClr val="black"/>
                </a:solidFill>
              </a:endParaRPr>
            </a:p>
          </p:txBody>
        </p:sp>
        <p:pic>
          <p:nvPicPr>
            <p:cNvPr id="247" name="Picture 24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868" y="2184495"/>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8" name="Picture 24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996" y="4519504"/>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9" name="Picture 2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627" y="2155466"/>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0" name="Picture 24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776" y="291654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1" name="Picture 25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745" y="122754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2" name="Picture 2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2071" y="94170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3" name="Picture 2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3511" y="2206303"/>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4" name="Picture 25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4115" y="1123500"/>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5" name="Picture 2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325" y="4004306"/>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 name="Picture 2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3969" y="4397660"/>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7" name="Picture 2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4784" y="3837918"/>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58" name="Straight Arrow Connector 257"/>
            <p:cNvCxnSpPr/>
            <p:nvPr/>
          </p:nvCxnSpPr>
          <p:spPr>
            <a:xfrm>
              <a:off x="4601556" y="2934328"/>
              <a:ext cx="421928" cy="60595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59" name="Straight Arrow Connector 258"/>
            <p:cNvCxnSpPr/>
            <p:nvPr/>
          </p:nvCxnSpPr>
          <p:spPr>
            <a:xfrm>
              <a:off x="3998062" y="1705200"/>
              <a:ext cx="329179" cy="548632"/>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0" name="Straight Arrow Connector 259"/>
            <p:cNvCxnSpPr/>
            <p:nvPr/>
          </p:nvCxnSpPr>
          <p:spPr>
            <a:xfrm>
              <a:off x="2584753" y="1520479"/>
              <a:ext cx="367361" cy="807947"/>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1" name="Straight Arrow Connector 260"/>
            <p:cNvCxnSpPr/>
            <p:nvPr/>
          </p:nvCxnSpPr>
          <p:spPr>
            <a:xfrm flipV="1">
              <a:off x="870859" y="1393463"/>
              <a:ext cx="1461211" cy="202010"/>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2" name="Straight Arrow Connector 261"/>
            <p:cNvCxnSpPr/>
            <p:nvPr/>
          </p:nvCxnSpPr>
          <p:spPr>
            <a:xfrm>
              <a:off x="3284841" y="2692738"/>
              <a:ext cx="1221800" cy="960107"/>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3" name="Straight Arrow Connector 262"/>
            <p:cNvCxnSpPr/>
            <p:nvPr/>
          </p:nvCxnSpPr>
          <p:spPr>
            <a:xfrm flipH="1">
              <a:off x="486814" y="1760063"/>
              <a:ext cx="164590" cy="438906"/>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4" name="Straight Arrow Connector 263"/>
            <p:cNvCxnSpPr/>
            <p:nvPr/>
          </p:nvCxnSpPr>
          <p:spPr>
            <a:xfrm>
              <a:off x="322225" y="2747601"/>
              <a:ext cx="493769" cy="38404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5" name="Straight Arrow Connector 264"/>
            <p:cNvCxnSpPr/>
            <p:nvPr/>
          </p:nvCxnSpPr>
          <p:spPr>
            <a:xfrm>
              <a:off x="1200036" y="3296234"/>
              <a:ext cx="1042402" cy="713222"/>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6" name="Straight Arrow Connector 265"/>
            <p:cNvCxnSpPr/>
            <p:nvPr/>
          </p:nvCxnSpPr>
          <p:spPr>
            <a:xfrm flipV="1">
              <a:off x="2571617" y="4091750"/>
              <a:ext cx="1721893" cy="82295"/>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7" name="Straight Arrow Connector 266"/>
            <p:cNvCxnSpPr/>
            <p:nvPr/>
          </p:nvCxnSpPr>
          <p:spPr>
            <a:xfrm flipV="1">
              <a:off x="3723745" y="4475793"/>
              <a:ext cx="569765" cy="137158"/>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8" name="Straight Arrow Connector 267"/>
            <p:cNvCxnSpPr/>
            <p:nvPr/>
          </p:nvCxnSpPr>
          <p:spPr>
            <a:xfrm flipV="1">
              <a:off x="706267" y="3570550"/>
              <a:ext cx="219453" cy="438906"/>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269" name="Straight Arrow Connector 268"/>
            <p:cNvCxnSpPr/>
            <p:nvPr/>
          </p:nvCxnSpPr>
          <p:spPr>
            <a:xfrm flipV="1">
              <a:off x="1584079" y="4397658"/>
              <a:ext cx="658359" cy="38404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pic>
          <p:nvPicPr>
            <p:cNvPr id="270" name="Picture 269"/>
            <p:cNvPicPr>
              <a:picLocks noChangeAspect="1"/>
            </p:cNvPicPr>
            <p:nvPr/>
          </p:nvPicPr>
          <p:blipFill>
            <a:blip r:embed="rId5"/>
            <a:stretch>
              <a:fillRect/>
            </a:stretch>
          </p:blipFill>
          <p:spPr>
            <a:xfrm>
              <a:off x="4450103" y="3769871"/>
              <a:ext cx="826730" cy="826730"/>
            </a:xfrm>
            <a:prstGeom prst="rect">
              <a:avLst/>
            </a:prstGeom>
          </p:spPr>
        </p:pic>
        <p:grpSp>
          <p:nvGrpSpPr>
            <p:cNvPr id="271" name="Group 270"/>
            <p:cNvGrpSpPr/>
            <p:nvPr/>
          </p:nvGrpSpPr>
          <p:grpSpPr>
            <a:xfrm>
              <a:off x="829129" y="1720792"/>
              <a:ext cx="305672" cy="128866"/>
              <a:chOff x="478024" y="1135400"/>
              <a:chExt cx="7720521" cy="3254824"/>
            </a:xfrm>
          </p:grpSpPr>
          <p:sp>
            <p:nvSpPr>
              <p:cNvPr id="339" name="Rectangle 338"/>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40" name="Rounded Rectangle 339"/>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41" name="Rectangle 340"/>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42" name="Rectangle 341"/>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3" name="Rectangle 342"/>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4" name="Rectangle 343"/>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5" name="Rectangle 344"/>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2" name="Group 271"/>
            <p:cNvGrpSpPr/>
            <p:nvPr/>
          </p:nvGrpSpPr>
          <p:grpSpPr>
            <a:xfrm>
              <a:off x="554813" y="2672606"/>
              <a:ext cx="305672" cy="128866"/>
              <a:chOff x="478024" y="1135400"/>
              <a:chExt cx="7720521" cy="3254824"/>
            </a:xfrm>
          </p:grpSpPr>
          <p:sp>
            <p:nvSpPr>
              <p:cNvPr id="333" name="Rectangle 332"/>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34" name="Rounded Rectangle 333"/>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35" name="Rectangle 334"/>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36" name="Rectangle 335"/>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7" name="Rectangle 336"/>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8" name="Rectangle 337"/>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3" name="Group 272"/>
            <p:cNvGrpSpPr/>
            <p:nvPr/>
          </p:nvGrpSpPr>
          <p:grpSpPr>
            <a:xfrm>
              <a:off x="2694479" y="1410751"/>
              <a:ext cx="305672" cy="128866"/>
              <a:chOff x="478024" y="1135400"/>
              <a:chExt cx="7720521" cy="3254824"/>
            </a:xfrm>
          </p:grpSpPr>
          <p:sp>
            <p:nvSpPr>
              <p:cNvPr id="327" name="Rectangle 326"/>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8" name="Rounded Rectangle 327"/>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9" name="Rectangle 328"/>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30" name="Rectangle 329"/>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1" name="Rectangle 330"/>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2" name="Rectangle 331"/>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4" name="Group 273"/>
            <p:cNvGrpSpPr/>
            <p:nvPr/>
          </p:nvGrpSpPr>
          <p:grpSpPr>
            <a:xfrm>
              <a:off x="1048582" y="3495554"/>
              <a:ext cx="305672" cy="128866"/>
              <a:chOff x="478024" y="1135400"/>
              <a:chExt cx="7720521" cy="3254824"/>
            </a:xfrm>
          </p:grpSpPr>
          <p:sp>
            <p:nvSpPr>
              <p:cNvPr id="323" name="Rectangle 322"/>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4" name="Rounded Rectangle 323"/>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5" name="Rectangle 324"/>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26" name="Rectangle 325"/>
              <p:cNvSpPr/>
              <p:nvPr/>
            </p:nvSpPr>
            <p:spPr>
              <a:xfrm>
                <a:off x="6648283" y="1530016"/>
                <a:ext cx="1159341" cy="2390713"/>
              </a:xfrm>
              <a:prstGeom prst="rect">
                <a:avLst/>
              </a:prstGeom>
              <a:solidFill>
                <a:schemeClr val="tx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5" name="Group 274"/>
            <p:cNvGrpSpPr/>
            <p:nvPr/>
          </p:nvGrpSpPr>
          <p:grpSpPr>
            <a:xfrm>
              <a:off x="719402" y="4483093"/>
              <a:ext cx="305672" cy="128866"/>
              <a:chOff x="478024" y="1135400"/>
              <a:chExt cx="7720521" cy="3254824"/>
            </a:xfrm>
          </p:grpSpPr>
          <p:sp>
            <p:nvSpPr>
              <p:cNvPr id="316" name="Rectangle 315"/>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7" name="Rounded Rectangle 316"/>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8" name="Rectangle 317"/>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19" name="Rectangle 318"/>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0" name="Rectangle 319"/>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1" name="Rectangle 320"/>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2" name="Rectangle 321"/>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6" name="Group 275"/>
            <p:cNvGrpSpPr/>
            <p:nvPr/>
          </p:nvGrpSpPr>
          <p:grpSpPr>
            <a:xfrm>
              <a:off x="1597214" y="5012586"/>
              <a:ext cx="305672" cy="128866"/>
              <a:chOff x="478024" y="1135400"/>
              <a:chExt cx="7720521" cy="3254824"/>
            </a:xfrm>
          </p:grpSpPr>
          <p:sp>
            <p:nvSpPr>
              <p:cNvPr id="309" name="Rectangle 308"/>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0" name="Rounded Rectangle 309"/>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1" name="Rectangle 310"/>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12" name="Rectangle 311"/>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3" name="Rectangle 312"/>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4" name="Rectangle 313"/>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5" name="Rectangle 314"/>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7" name="Group 276"/>
            <p:cNvGrpSpPr/>
            <p:nvPr/>
          </p:nvGrpSpPr>
          <p:grpSpPr>
            <a:xfrm>
              <a:off x="3682017" y="4867135"/>
              <a:ext cx="305672" cy="128866"/>
              <a:chOff x="478024" y="1135400"/>
              <a:chExt cx="7720521" cy="3254824"/>
            </a:xfrm>
          </p:grpSpPr>
          <p:sp>
            <p:nvSpPr>
              <p:cNvPr id="302" name="Rectangle 301"/>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3" name="Rounded Rectangle 302"/>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4" name="Rectangle 303"/>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05" name="Rectangle 304"/>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06" name="Rectangle 305"/>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07" name="Rectangle 306"/>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08" name="Rectangle 307"/>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8" name="Group 277"/>
            <p:cNvGrpSpPr/>
            <p:nvPr/>
          </p:nvGrpSpPr>
          <p:grpSpPr>
            <a:xfrm>
              <a:off x="2420163" y="4373366"/>
              <a:ext cx="305672" cy="128866"/>
              <a:chOff x="478024" y="1135400"/>
              <a:chExt cx="7720521" cy="3254824"/>
            </a:xfrm>
          </p:grpSpPr>
          <p:sp>
            <p:nvSpPr>
              <p:cNvPr id="299" name="Rectangle 298"/>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0" name="Rounded Rectangle 299"/>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1" name="Rectangle 300"/>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grpSp>
        <p:grpSp>
          <p:nvGrpSpPr>
            <p:cNvPr id="279" name="Group 278"/>
            <p:cNvGrpSpPr/>
            <p:nvPr/>
          </p:nvGrpSpPr>
          <p:grpSpPr>
            <a:xfrm>
              <a:off x="4230650" y="1630204"/>
              <a:ext cx="305672" cy="128866"/>
              <a:chOff x="478024" y="1135400"/>
              <a:chExt cx="7720521" cy="3254824"/>
            </a:xfrm>
          </p:grpSpPr>
          <p:sp>
            <p:nvSpPr>
              <p:cNvPr id="292" name="Rectangle 291"/>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93" name="Rounded Rectangle 292"/>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94" name="Rectangle 293"/>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295" name="Rectangle 294"/>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6" name="Rectangle 295"/>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7" name="Rectangle 296"/>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8" name="Rectangle 297"/>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80" name="Group 279"/>
            <p:cNvGrpSpPr/>
            <p:nvPr/>
          </p:nvGrpSpPr>
          <p:grpSpPr>
            <a:xfrm>
              <a:off x="4669556" y="2672606"/>
              <a:ext cx="305672" cy="128866"/>
              <a:chOff x="478024" y="1135400"/>
              <a:chExt cx="7720521" cy="3254824"/>
            </a:xfrm>
          </p:grpSpPr>
          <p:sp>
            <p:nvSpPr>
              <p:cNvPr id="286" name="Rectangle 285"/>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87" name="Rounded Rectangle 286"/>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88" name="Rectangle 287"/>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289" name="Rectangle 288"/>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0" name="Rectangle 289"/>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1" name="Rectangle 290"/>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81" name="Group 280"/>
            <p:cNvGrpSpPr/>
            <p:nvPr/>
          </p:nvGrpSpPr>
          <p:grpSpPr>
            <a:xfrm>
              <a:off x="2913932" y="2727469"/>
              <a:ext cx="305672" cy="128866"/>
              <a:chOff x="478024" y="1135400"/>
              <a:chExt cx="7720521" cy="3254824"/>
            </a:xfrm>
          </p:grpSpPr>
          <p:sp>
            <p:nvSpPr>
              <p:cNvPr id="282" name="Rectangle 281"/>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83" name="Rounded Rectangle 282"/>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84" name="Rectangle 283"/>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285" name="Rectangle 284"/>
              <p:cNvSpPr/>
              <p:nvPr/>
            </p:nvSpPr>
            <p:spPr>
              <a:xfrm>
                <a:off x="6648283" y="1530016"/>
                <a:ext cx="1159341" cy="2390713"/>
              </a:xfrm>
              <a:prstGeom prst="rect">
                <a:avLst/>
              </a:prstGeom>
              <a:solidFill>
                <a:schemeClr val="tx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spTree>
    <p:extLst>
      <p:ext uri="{BB962C8B-B14F-4D97-AF65-F5344CB8AC3E}">
        <p14:creationId xmlns:p14="http://schemas.microsoft.com/office/powerpoint/2010/main" val="904675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2044" y="683581"/>
            <a:ext cx="11913832" cy="308055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208177" y="79721"/>
            <a:ext cx="3986073"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Results with One Robot </a:t>
            </a:r>
            <a:endParaRPr lang="en-US" sz="2400" b="1" dirty="0">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283274" y="825776"/>
            <a:ext cx="11590602" cy="2779518"/>
            <a:chOff x="133759" y="1284555"/>
            <a:chExt cx="10977389" cy="2203030"/>
          </a:xfrm>
        </p:grpSpPr>
        <p:pic>
          <p:nvPicPr>
            <p:cNvPr id="3" name="Picture 2"/>
            <p:cNvPicPr>
              <a:picLocks noChangeAspect="1"/>
            </p:cNvPicPr>
            <p:nvPr/>
          </p:nvPicPr>
          <p:blipFill>
            <a:blip r:embed="rId2"/>
            <a:stretch>
              <a:fillRect/>
            </a:stretch>
          </p:blipFill>
          <p:spPr>
            <a:xfrm>
              <a:off x="133759" y="1291252"/>
              <a:ext cx="2086971" cy="2185138"/>
            </a:xfrm>
            <a:prstGeom prst="rect">
              <a:avLst/>
            </a:prstGeom>
          </p:spPr>
        </p:pic>
        <p:pic>
          <p:nvPicPr>
            <p:cNvPr id="4" name="Picture 3"/>
            <p:cNvPicPr>
              <a:picLocks noChangeAspect="1"/>
            </p:cNvPicPr>
            <p:nvPr/>
          </p:nvPicPr>
          <p:blipFill>
            <a:blip r:embed="rId3"/>
            <a:stretch>
              <a:fillRect/>
            </a:stretch>
          </p:blipFill>
          <p:spPr>
            <a:xfrm>
              <a:off x="2593465" y="1284555"/>
              <a:ext cx="1841255" cy="2191834"/>
            </a:xfrm>
            <a:prstGeom prst="rect">
              <a:avLst/>
            </a:prstGeom>
          </p:spPr>
        </p:pic>
        <p:pic>
          <p:nvPicPr>
            <p:cNvPr id="5" name="Picture 4"/>
            <p:cNvPicPr>
              <a:picLocks noChangeAspect="1"/>
            </p:cNvPicPr>
            <p:nvPr/>
          </p:nvPicPr>
          <p:blipFill>
            <a:blip r:embed="rId4"/>
            <a:stretch>
              <a:fillRect/>
            </a:stretch>
          </p:blipFill>
          <p:spPr>
            <a:xfrm>
              <a:off x="4807456" y="1284555"/>
              <a:ext cx="1862296" cy="2203030"/>
            </a:xfrm>
            <a:prstGeom prst="rect">
              <a:avLst/>
            </a:prstGeom>
          </p:spPr>
        </p:pic>
        <p:pic>
          <p:nvPicPr>
            <p:cNvPr id="6" name="Picture 5"/>
            <p:cNvPicPr>
              <a:picLocks noChangeAspect="1"/>
            </p:cNvPicPr>
            <p:nvPr/>
          </p:nvPicPr>
          <p:blipFill>
            <a:blip r:embed="rId5"/>
            <a:stretch>
              <a:fillRect/>
            </a:stretch>
          </p:blipFill>
          <p:spPr>
            <a:xfrm>
              <a:off x="7042488" y="1284555"/>
              <a:ext cx="1846352" cy="2191834"/>
            </a:xfrm>
            <a:prstGeom prst="rect">
              <a:avLst/>
            </a:prstGeom>
          </p:spPr>
        </p:pic>
        <p:pic>
          <p:nvPicPr>
            <p:cNvPr id="7" name="Picture 6"/>
            <p:cNvPicPr>
              <a:picLocks noChangeAspect="1"/>
            </p:cNvPicPr>
            <p:nvPr/>
          </p:nvPicPr>
          <p:blipFill>
            <a:blip r:embed="rId6"/>
            <a:stretch>
              <a:fillRect/>
            </a:stretch>
          </p:blipFill>
          <p:spPr>
            <a:xfrm>
              <a:off x="9256479" y="1284555"/>
              <a:ext cx="1854669" cy="2191834"/>
            </a:xfrm>
            <a:prstGeom prst="rect">
              <a:avLst/>
            </a:prstGeom>
          </p:spPr>
        </p:pic>
      </p:grpSp>
      <p:sp>
        <p:nvSpPr>
          <p:cNvPr id="14" name="Footer Placeholder 8"/>
          <p:cNvSpPr>
            <a:spLocks noGrp="1"/>
          </p:cNvSpPr>
          <p:nvPr>
            <p:ph type="ftr" sz="quarter" idx="11"/>
          </p:nvPr>
        </p:nvSpPr>
        <p:spPr>
          <a:xfrm>
            <a:off x="5605652" y="6597132"/>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7"/>
          <a:stretch>
            <a:fillRect/>
          </a:stretch>
        </p:blipFill>
        <p:spPr>
          <a:xfrm>
            <a:off x="155912" y="3540632"/>
            <a:ext cx="11886095" cy="3056500"/>
          </a:xfrm>
          <a:prstGeom prst="rect">
            <a:avLst/>
          </a:prstGeom>
        </p:spPr>
      </p:pic>
      <p:sp>
        <p:nvSpPr>
          <p:cNvPr id="13" name="Slide Number Placeholder 9"/>
          <p:cNvSpPr>
            <a:spLocks noGrp="1"/>
          </p:cNvSpPr>
          <p:nvPr>
            <p:ph type="sldNum" sz="quarter" idx="12"/>
          </p:nvPr>
        </p:nvSpPr>
        <p:spPr>
          <a:xfrm>
            <a:off x="10322381" y="6492875"/>
            <a:ext cx="771089" cy="365125"/>
          </a:xfrm>
        </p:spPr>
        <p:txBody>
          <a:bodyPr/>
          <a:lstStyle/>
          <a:p>
            <a:fld id="{1DAC07BB-CB2E-47DF-A1DF-ACD4424A4670}" type="slidenum">
              <a:rPr lang="en-US" smtClean="0"/>
              <a:t>10</a:t>
            </a:fld>
            <a:endParaRPr lang="en-US" dirty="0"/>
          </a:p>
        </p:txBody>
      </p:sp>
    </p:spTree>
    <p:extLst>
      <p:ext uri="{BB962C8B-B14F-4D97-AF65-F5344CB8AC3E}">
        <p14:creationId xmlns:p14="http://schemas.microsoft.com/office/powerpoint/2010/main" val="20489755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5514" y="200991"/>
            <a:ext cx="8066315"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        Wireless </a:t>
            </a:r>
            <a:r>
              <a:rPr lang="en-US" sz="2400" b="1" dirty="0" smtClean="0">
                <a:latin typeface="Times New Roman" panose="02020603050405020304" pitchFamily="18" charset="0"/>
                <a:cs typeface="Times New Roman" panose="02020603050405020304" pitchFamily="18" charset="0"/>
              </a:rPr>
              <a:t>Sensor Network Dying</a:t>
            </a:r>
            <a:endParaRPr lang="en-US" sz="24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0551529" y="6380424"/>
            <a:ext cx="771089" cy="365125"/>
          </a:xfrm>
        </p:spPr>
        <p:txBody>
          <a:bodyPr/>
          <a:lstStyle/>
          <a:p>
            <a:fld id="{1DAC07BB-CB2E-47DF-A1DF-ACD4424A4670}" type="slidenum">
              <a:rPr lang="en-US" smtClean="0"/>
              <a:t>11</a:t>
            </a:fld>
            <a:endParaRPr lang="en-US" dirty="0"/>
          </a:p>
        </p:txBody>
      </p:sp>
      <p:sp>
        <p:nvSpPr>
          <p:cNvPr id="7" name="Footer Placeholder 8"/>
          <p:cNvSpPr>
            <a:spLocks noGrp="1"/>
          </p:cNvSpPr>
          <p:nvPr>
            <p:ph type="ftr" sz="quarter" idx="11"/>
          </p:nvPr>
        </p:nvSpPr>
        <p:spPr>
          <a:xfrm>
            <a:off x="4835019" y="6492875"/>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83473" y="559738"/>
            <a:ext cx="2151729"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Deterministic</a:t>
            </a:r>
            <a:endParaRPr lang="en-US" sz="2400" dirty="0"/>
          </a:p>
        </p:txBody>
      </p:sp>
      <p:pic>
        <p:nvPicPr>
          <p:cNvPr id="10" name="0C04BF5">
            <a:hlinkClick r:id="" action="ppaction://media"/>
          </p:cNvPr>
          <p:cNvPicPr>
            <a:picLocks noChangeAspect="1"/>
          </p:cNvPicPr>
          <p:nvPr>
            <a:videoFile r:link="rId1"/>
            <p:extLst>
              <p:ext uri="{DAA4B4D4-6D71-4841-9C94-3DE7FCFB9230}">
                <p14:media xmlns:p14="http://schemas.microsoft.com/office/powerpoint/2010/main" r:embed="rId2">
                  <p14:trim st="1410" end="3151.9727"/>
                </p14:media>
              </p:ext>
            </p:extLst>
          </p:nvPr>
        </p:nvPicPr>
        <p:blipFill>
          <a:blip r:embed="rId5"/>
          <a:stretch>
            <a:fillRect/>
          </a:stretch>
        </p:blipFill>
        <p:spPr>
          <a:xfrm>
            <a:off x="1183473" y="1021403"/>
            <a:ext cx="10369430" cy="5471472"/>
          </a:xfrm>
          <a:prstGeom prst="rect">
            <a:avLst/>
          </a:prstGeom>
        </p:spPr>
      </p:pic>
    </p:spTree>
    <p:extLst>
      <p:ext uri="{BB962C8B-B14F-4D97-AF65-F5344CB8AC3E}">
        <p14:creationId xmlns:p14="http://schemas.microsoft.com/office/powerpoint/2010/main" val="7754519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426547" y="6394551"/>
            <a:ext cx="6239309" cy="365125"/>
          </a:xfrm>
        </p:spPr>
        <p:txBody>
          <a:bodyPr/>
          <a:lstStyle/>
          <a:p>
            <a:r>
              <a:rPr lang="en-US" dirty="0" smtClean="0"/>
              <a:t>srikanth.kvs11@gmail.com</a:t>
            </a:r>
            <a:endParaRPr lang="en-US" dirty="0"/>
          </a:p>
        </p:txBody>
      </p:sp>
      <p:sp>
        <p:nvSpPr>
          <p:cNvPr id="3" name="Slide Number Placeholder 2"/>
          <p:cNvSpPr>
            <a:spLocks noGrp="1"/>
          </p:cNvSpPr>
          <p:nvPr>
            <p:ph type="sldNum" sz="quarter" idx="12"/>
          </p:nvPr>
        </p:nvSpPr>
        <p:spPr>
          <a:xfrm>
            <a:off x="10551624" y="6394552"/>
            <a:ext cx="771089" cy="365125"/>
          </a:xfrm>
        </p:spPr>
        <p:txBody>
          <a:bodyPr/>
          <a:lstStyle/>
          <a:p>
            <a:fld id="{1DAC07BB-CB2E-47DF-A1DF-ACD4424A4670}" type="slidenum">
              <a:rPr lang="en-US" smtClean="0"/>
              <a:t>12</a:t>
            </a:fld>
            <a:endParaRPr lang="en-US" dirty="0"/>
          </a:p>
        </p:txBody>
      </p:sp>
      <p:sp>
        <p:nvSpPr>
          <p:cNvPr id="4" name="TextBox 3"/>
          <p:cNvSpPr txBox="1"/>
          <p:nvPr/>
        </p:nvSpPr>
        <p:spPr>
          <a:xfrm>
            <a:off x="1665514" y="200991"/>
            <a:ext cx="8066315"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        Wireless </a:t>
            </a:r>
            <a:r>
              <a:rPr lang="en-US" sz="2400" b="1" dirty="0" smtClean="0">
                <a:latin typeface="Times New Roman" panose="02020603050405020304" pitchFamily="18" charset="0"/>
                <a:cs typeface="Times New Roman" panose="02020603050405020304" pitchFamily="18" charset="0"/>
              </a:rPr>
              <a:t>Sensor Network Dying</a:t>
            </a:r>
            <a:endParaRPr lang="en-US"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83473" y="559738"/>
            <a:ext cx="2151729"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Stochastic </a:t>
            </a:r>
            <a:endParaRPr lang="en-US" sz="2400" dirty="0"/>
          </a:p>
        </p:txBody>
      </p:sp>
      <p:pic>
        <p:nvPicPr>
          <p:cNvPr id="8" name="FB85240">
            <a:hlinkClick r:id="" action="ppaction://media"/>
          </p:cNvPr>
          <p:cNvPicPr>
            <a:picLocks noChangeAspect="1"/>
          </p:cNvPicPr>
          <p:nvPr>
            <a:videoFile r:link="rId1"/>
            <p:extLst>
              <p:ext uri="{DAA4B4D4-6D71-4841-9C94-3DE7FCFB9230}">
                <p14:media xmlns:p14="http://schemas.microsoft.com/office/powerpoint/2010/main" r:embed="rId2">
                  <p14:trim st="2060" end="1547.2721"/>
                </p14:media>
              </p:ext>
            </p:extLst>
          </p:nvPr>
        </p:nvPicPr>
        <p:blipFill>
          <a:blip r:embed="rId4"/>
          <a:stretch>
            <a:fillRect/>
          </a:stretch>
        </p:blipFill>
        <p:spPr>
          <a:xfrm>
            <a:off x="898336" y="950040"/>
            <a:ext cx="10752890" cy="5515875"/>
          </a:xfrm>
          <a:prstGeom prst="rect">
            <a:avLst/>
          </a:prstGeom>
        </p:spPr>
      </p:pic>
    </p:spTree>
    <p:extLst>
      <p:ext uri="{BB962C8B-B14F-4D97-AF65-F5344CB8AC3E}">
        <p14:creationId xmlns:p14="http://schemas.microsoft.com/office/powerpoint/2010/main" val="21459570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419599" y="3343275"/>
            <a:ext cx="4114801" cy="14097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a:xfrm>
            <a:off x="1299944" y="6470649"/>
            <a:ext cx="6239309" cy="365125"/>
          </a:xfrm>
        </p:spPr>
        <p:txBody>
          <a:bodyPr/>
          <a:lstStyle/>
          <a:p>
            <a:r>
              <a:rPr lang="en-US" dirty="0" smtClean="0">
                <a:solidFill>
                  <a:schemeClr val="tx1"/>
                </a:solidFill>
              </a:rPr>
              <a:t>srikanth.kvs11@gmail.com</a:t>
            </a:r>
            <a:endParaRPr lang="en-US" dirty="0">
              <a:solidFill>
                <a:schemeClr val="tx1"/>
              </a:solidFill>
            </a:endParaRPr>
          </a:p>
        </p:txBody>
      </p:sp>
      <p:sp>
        <p:nvSpPr>
          <p:cNvPr id="3" name="Slide Number Placeholder 2"/>
          <p:cNvSpPr>
            <a:spLocks noGrp="1"/>
          </p:cNvSpPr>
          <p:nvPr>
            <p:ph type="sldNum" sz="quarter" idx="12"/>
          </p:nvPr>
        </p:nvSpPr>
        <p:spPr>
          <a:xfrm>
            <a:off x="10371571" y="6470648"/>
            <a:ext cx="771089" cy="365125"/>
          </a:xfrm>
        </p:spPr>
        <p:txBody>
          <a:bodyPr/>
          <a:lstStyle/>
          <a:p>
            <a:fld id="{1DAC07BB-CB2E-47DF-A1DF-ACD4424A4670}" type="slidenum">
              <a:rPr lang="en-US" smtClean="0">
                <a:solidFill>
                  <a:schemeClr val="tx1"/>
                </a:solidFill>
              </a:rPr>
              <a:t>13</a:t>
            </a:fld>
            <a:endParaRPr lang="en-US" dirty="0">
              <a:solidFill>
                <a:schemeClr val="tx1"/>
              </a:solidFill>
            </a:endParaRPr>
          </a:p>
        </p:txBody>
      </p:sp>
      <mc:AlternateContent xmlns:mc="http://schemas.openxmlformats.org/markup-compatibility/2006" xmlns:a14="http://schemas.microsoft.com/office/drawing/2010/main">
        <mc:Choice Requires="a14">
          <p:sp>
            <p:nvSpPr>
              <p:cNvPr id="4" name="TextBox 3"/>
              <p:cNvSpPr txBox="1"/>
              <p:nvPr/>
            </p:nvSpPr>
            <p:spPr>
              <a:xfrm>
                <a:off x="1299944" y="1256908"/>
                <a:ext cx="10325100" cy="5729004"/>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C</a:t>
                </a:r>
                <a:r>
                  <a:rPr lang="en-US" altLang="en-US" sz="2800" dirty="0" smtClean="0">
                    <a:latin typeface="Times New Roman" panose="02020603050405020304" pitchFamily="18" charset="0"/>
                    <a:cs typeface="Times New Roman" panose="02020603050405020304" pitchFamily="18" charset="0"/>
                  </a:rPr>
                  <a:t>alculate the probabilities of various numbers of outcomes </a:t>
                </a:r>
                <a:r>
                  <a:rPr lang="en-US" altLang="en-US" sz="2800" dirty="0">
                    <a:latin typeface="Times New Roman" panose="02020603050405020304" pitchFamily="18" charset="0"/>
                    <a:cs typeface="Times New Roman" panose="02020603050405020304" pitchFamily="18" charset="0"/>
                  </a:rPr>
                  <a:t>based on the mean number of </a:t>
                </a:r>
                <a:r>
                  <a:rPr lang="en-US" altLang="en-US" sz="2800" dirty="0" smtClean="0">
                    <a:latin typeface="Times New Roman" panose="02020603050405020304" pitchFamily="18" charset="0"/>
                    <a:cs typeface="Times New Roman" panose="02020603050405020304" pitchFamily="18" charset="0"/>
                  </a:rPr>
                  <a:t>outcomes</a:t>
                </a:r>
              </a:p>
              <a:p>
                <a:pPr marL="285750" lvl="0" indent="-285750" eaLnBrk="0" fontAlgn="base" hangingPunct="0">
                  <a:spcBef>
                    <a:spcPct val="0"/>
                  </a:spcBef>
                  <a:spcAft>
                    <a:spcPct val="0"/>
                  </a:spcAft>
                  <a:buFont typeface="Arial" panose="020B0604020202020204" pitchFamily="34" charset="0"/>
                  <a:buChar char="•"/>
                </a:pPr>
                <a:endParaRPr lang="en-US" altLang="en-US" sz="2800" dirty="0" smtClean="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The events </a:t>
                </a:r>
                <a:r>
                  <a:rPr lang="en-US" altLang="en-US" sz="2800" dirty="0">
                    <a:latin typeface="Times New Roman" panose="02020603050405020304" pitchFamily="18" charset="0"/>
                    <a:cs typeface="Times New Roman" panose="02020603050405020304" pitchFamily="18" charset="0"/>
                  </a:rPr>
                  <a:t>must be </a:t>
                </a:r>
                <a:r>
                  <a:rPr lang="en-US" altLang="en-US" sz="2800" i="1" dirty="0" smtClean="0">
                    <a:latin typeface="Times New Roman" panose="02020603050405020304" pitchFamily="18" charset="0"/>
                    <a:cs typeface="Times New Roman" panose="02020603050405020304" pitchFamily="18" charset="0"/>
                  </a:rPr>
                  <a:t>independent</a:t>
                </a:r>
                <a:r>
                  <a:rPr lang="en-US" altLang="en-US" sz="2800" dirty="0" smtClean="0">
                    <a:latin typeface="Times New Roman" panose="02020603050405020304" pitchFamily="18" charset="0"/>
                    <a:cs typeface="Times New Roman" panose="02020603050405020304" pitchFamily="18" charset="0"/>
                  </a:rPr>
                  <a:t> </a:t>
                </a:r>
              </a:p>
              <a:p>
                <a:pPr lvl="0" eaLnBrk="0" fontAlgn="base" hangingPunct="0">
                  <a:spcBef>
                    <a:spcPct val="0"/>
                  </a:spcBef>
                  <a:spcAft>
                    <a:spcPct val="0"/>
                  </a:spcAft>
                </a:pPr>
                <a:r>
                  <a:rPr lang="en-US" altLang="en-US" sz="2800" dirty="0">
                    <a:latin typeface="Times New Roman" panose="02020603050405020304" pitchFamily="18" charset="0"/>
                    <a:cs typeface="Times New Roman" panose="02020603050405020304" pitchFamily="18" charset="0"/>
                  </a:rPr>
                  <a:t>                     </a:t>
                </a:r>
                <a:endParaRPr lang="en-US" altLang="en-US" sz="2800" dirty="0" smtClean="0">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en-US" altLang="en-US" sz="3600" i="1">
                              <a:latin typeface="Cambria Math" panose="02040503050406030204" pitchFamily="18" charset="0"/>
                              <a:cs typeface="Times New Roman" panose="02020603050405020304" pitchFamily="18" charset="0"/>
                            </a:rPr>
                          </m:ctrlPr>
                        </m:funcPr>
                        <m:fName>
                          <m:r>
                            <m:rPr>
                              <m:sty m:val="p"/>
                            </m:rPr>
                            <a:rPr lang="en-US" altLang="en-US" sz="3600">
                              <a:latin typeface="Cambria Math" panose="02040503050406030204" pitchFamily="18" charset="0"/>
                              <a:cs typeface="Times New Roman" panose="02020603050405020304" pitchFamily="18" charset="0"/>
                            </a:rPr>
                            <m:t>Pr</m:t>
                          </m:r>
                        </m:fName>
                        <m:e>
                          <m:d>
                            <m:dPr>
                              <m:ctrlPr>
                                <a:rPr lang="en-US" altLang="en-US" sz="3600" i="1">
                                  <a:latin typeface="Cambria Math" panose="02040503050406030204" pitchFamily="18" charset="0"/>
                                  <a:cs typeface="Times New Roman" panose="02020603050405020304" pitchFamily="18" charset="0"/>
                                </a:rPr>
                              </m:ctrlPr>
                            </m:dPr>
                            <m:e>
                              <m:r>
                                <a:rPr lang="en-US" altLang="en-US" sz="3600" i="1">
                                  <a:latin typeface="Cambria Math" panose="02040503050406030204" pitchFamily="18" charset="0"/>
                                  <a:cs typeface="Times New Roman" panose="02020603050405020304" pitchFamily="18" charset="0"/>
                                </a:rPr>
                                <m:t>𝑋</m:t>
                              </m:r>
                              <m:r>
                                <a:rPr lang="en-US" altLang="en-US" sz="3600" i="1">
                                  <a:latin typeface="Cambria Math" panose="02040503050406030204" pitchFamily="18" charset="0"/>
                                  <a:cs typeface="Times New Roman" panose="02020603050405020304" pitchFamily="18" charset="0"/>
                                </a:rPr>
                                <m:t>=</m:t>
                              </m:r>
                              <m:r>
                                <a:rPr lang="en-US" altLang="en-US" sz="3600" i="1">
                                  <a:latin typeface="Cambria Math" panose="02040503050406030204" pitchFamily="18" charset="0"/>
                                  <a:cs typeface="Times New Roman" panose="02020603050405020304" pitchFamily="18" charset="0"/>
                                </a:rPr>
                                <m:t>𝑘</m:t>
                              </m:r>
                            </m:e>
                          </m:d>
                        </m:e>
                      </m:func>
                      <m:r>
                        <a:rPr lang="en-US" altLang="en-US" sz="3600" i="1">
                          <a:latin typeface="Cambria Math" panose="02040503050406030204" pitchFamily="18" charset="0"/>
                          <a:cs typeface="Times New Roman" panose="02020603050405020304" pitchFamily="18" charset="0"/>
                        </a:rPr>
                        <m:t>=</m:t>
                      </m:r>
                      <m:f>
                        <m:fPr>
                          <m:ctrlPr>
                            <a:rPr lang="en-US" altLang="en-US" sz="3600" i="1" smtClean="0">
                              <a:latin typeface="Cambria Math" panose="02040503050406030204" pitchFamily="18" charset="0"/>
                              <a:cs typeface="Times New Roman" panose="02020603050405020304" pitchFamily="18" charset="0"/>
                            </a:rPr>
                          </m:ctrlPr>
                        </m:fPr>
                        <m:num>
                          <m:sSup>
                            <m:sSupPr>
                              <m:ctrlPr>
                                <a:rPr lang="en-US" altLang="en-US" sz="3600" i="1">
                                  <a:latin typeface="Cambria Math" panose="02040503050406030204" pitchFamily="18" charset="0"/>
                                  <a:cs typeface="Times New Roman" panose="02020603050405020304" pitchFamily="18" charset="0"/>
                                </a:rPr>
                              </m:ctrlPr>
                            </m:sSupPr>
                            <m:e>
                              <m:r>
                                <m:rPr>
                                  <m:sty m:val="p"/>
                                </m:rPr>
                                <a:rPr lang="el-GR" altLang="en-US" sz="3600" i="1">
                                  <a:latin typeface="Cambria Math" panose="02040503050406030204" pitchFamily="18" charset="0"/>
                                  <a:cs typeface="Times New Roman" panose="02020603050405020304" pitchFamily="18" charset="0"/>
                                </a:rPr>
                                <m:t>λ</m:t>
                              </m:r>
                            </m:e>
                            <m:sup>
                              <m:r>
                                <a:rPr lang="en-US" altLang="en-US" sz="3600" i="1">
                                  <a:latin typeface="Cambria Math" panose="02040503050406030204" pitchFamily="18" charset="0"/>
                                  <a:cs typeface="Times New Roman" panose="02020603050405020304" pitchFamily="18" charset="0"/>
                                </a:rPr>
                                <m:t>𝑘</m:t>
                              </m:r>
                            </m:sup>
                          </m:sSup>
                          <m:sSup>
                            <m:sSupPr>
                              <m:ctrlPr>
                                <a:rPr lang="en-US" altLang="en-US" sz="3600" i="1">
                                  <a:latin typeface="Cambria Math" panose="02040503050406030204" pitchFamily="18" charset="0"/>
                                  <a:cs typeface="Times New Roman" panose="02020603050405020304" pitchFamily="18" charset="0"/>
                                </a:rPr>
                              </m:ctrlPr>
                            </m:sSupPr>
                            <m:e>
                              <m:r>
                                <a:rPr lang="en-US" altLang="en-US" sz="3600" i="1">
                                  <a:latin typeface="Cambria Math" panose="02040503050406030204" pitchFamily="18" charset="0"/>
                                  <a:cs typeface="Times New Roman" panose="02020603050405020304" pitchFamily="18" charset="0"/>
                                </a:rPr>
                                <m:t>𝑒</m:t>
                              </m:r>
                            </m:e>
                            <m:sup>
                              <m:r>
                                <a:rPr lang="en-US" altLang="en-US" sz="3600" i="1">
                                  <a:latin typeface="Cambria Math" panose="02040503050406030204" pitchFamily="18" charset="0"/>
                                  <a:cs typeface="Times New Roman" panose="02020603050405020304" pitchFamily="18" charset="0"/>
                                </a:rPr>
                                <m:t>−</m:t>
                              </m:r>
                              <m:r>
                                <m:rPr>
                                  <m:sty m:val="p"/>
                                </m:rPr>
                                <a:rPr lang="el-GR" altLang="en-US" sz="3600" i="1">
                                  <a:latin typeface="Cambria Math" panose="02040503050406030204" pitchFamily="18" charset="0"/>
                                  <a:cs typeface="Times New Roman" panose="02020603050405020304" pitchFamily="18" charset="0"/>
                                </a:rPr>
                                <m:t>λ</m:t>
                              </m:r>
                            </m:sup>
                          </m:sSup>
                        </m:num>
                        <m:den>
                          <m:r>
                            <m:rPr>
                              <m:nor/>
                            </m:rPr>
                            <a:rPr lang="en-US" altLang="en-US" sz="3600" i="1" dirty="0">
                              <a:latin typeface="Times New Roman" panose="02020603050405020304" pitchFamily="18" charset="0"/>
                              <a:cs typeface="Times New Roman" panose="02020603050405020304" pitchFamily="18" charset="0"/>
                            </a:rPr>
                            <m:t>k</m:t>
                          </m:r>
                          <m:r>
                            <m:rPr>
                              <m:nor/>
                            </m:rPr>
                            <a:rPr lang="en-US" altLang="en-US" sz="3600" i="1" dirty="0">
                              <a:latin typeface="Times New Roman" panose="02020603050405020304" pitchFamily="18" charset="0"/>
                              <a:cs typeface="Times New Roman" panose="02020603050405020304" pitchFamily="18" charset="0"/>
                            </a:rPr>
                            <m:t>!</m:t>
                          </m:r>
                        </m:den>
                      </m:f>
                    </m:oMath>
                  </m:oMathPara>
                </a14:m>
                <a:endParaRPr lang="en-US" altLang="en-US" sz="3600" i="1"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en-US" altLang="en-US" sz="2800" i="1" dirty="0" smtClean="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800" i="1" dirty="0" smtClean="0">
                    <a:latin typeface="Times New Roman" panose="02020603050405020304" pitchFamily="18" charset="0"/>
                    <a:cs typeface="Times New Roman" panose="02020603050405020304" pitchFamily="18" charset="0"/>
                  </a:rPr>
                  <a:t>	</a:t>
                </a:r>
                <a:r>
                  <a:rPr lang="en-US" altLang="en-US" sz="2400" i="1" dirty="0" smtClean="0">
                    <a:latin typeface="Times New Roman" panose="02020603050405020304" pitchFamily="18" charset="0"/>
                    <a:cs typeface="Times New Roman" panose="02020603050405020304" pitchFamily="18" charset="0"/>
                  </a:rPr>
                  <a:t>e</a:t>
                </a:r>
                <a:r>
                  <a:rPr lang="en-US" altLang="en-US" sz="2400" dirty="0" smtClean="0">
                    <a:latin typeface="Times New Roman" panose="02020603050405020304" pitchFamily="18" charset="0"/>
                    <a:cs typeface="Times New Roman" panose="02020603050405020304" pitchFamily="18" charset="0"/>
                  </a:rPr>
                  <a:t> is the base of natural logarithms (2.7183)</a:t>
                </a:r>
                <a:br>
                  <a:rPr lang="en-US" altLang="en-US" sz="2400" dirty="0" smtClean="0">
                    <a:latin typeface="Times New Roman" panose="02020603050405020304" pitchFamily="18" charset="0"/>
                    <a:cs typeface="Times New Roman" panose="02020603050405020304" pitchFamily="18" charset="0"/>
                  </a:rPr>
                </a:br>
                <a:r>
                  <a:rPr lang="en-US" altLang="en-US" sz="2400" dirty="0" smtClean="0">
                    <a:latin typeface="Times New Roman" panose="02020603050405020304" pitchFamily="18" charset="0"/>
                    <a:cs typeface="Times New Roman" panose="02020603050405020304" pitchFamily="18" charset="0"/>
                  </a:rPr>
                  <a:t>	</a:t>
                </a:r>
                <a:r>
                  <a:rPr lang="en-US" altLang="en-US" sz="2400" i="1" dirty="0">
                    <a:latin typeface="Times New Roman" panose="02020603050405020304" pitchFamily="18" charset="0"/>
                    <a:cs typeface="Times New Roman" panose="02020603050405020304" pitchFamily="18" charset="0"/>
                  </a:rPr>
                  <a:t>λ</a:t>
                </a:r>
                <a:r>
                  <a:rPr lang="en-US" altLang="en-US" sz="2400" dirty="0" smtClean="0">
                    <a:latin typeface="Times New Roman" panose="02020603050405020304" pitchFamily="18" charset="0"/>
                    <a:cs typeface="Times New Roman" panose="02020603050405020304" pitchFamily="18" charset="0"/>
                  </a:rPr>
                  <a:t> is the mean number of outcomes</a:t>
                </a:r>
                <a:br>
                  <a:rPr lang="en-US" altLang="en-US" sz="2400" dirty="0" smtClean="0">
                    <a:latin typeface="Times New Roman" panose="02020603050405020304" pitchFamily="18" charset="0"/>
                    <a:cs typeface="Times New Roman" panose="02020603050405020304" pitchFamily="18" charset="0"/>
                  </a:rPr>
                </a:br>
                <a:r>
                  <a:rPr lang="en-US" altLang="en-US" sz="2400" dirty="0" smtClean="0">
                    <a:latin typeface="Times New Roman" panose="02020603050405020304" pitchFamily="18" charset="0"/>
                    <a:cs typeface="Times New Roman" panose="02020603050405020304" pitchFamily="18" charset="0"/>
                  </a:rPr>
                  <a:t>	</a:t>
                </a:r>
                <a:r>
                  <a:rPr lang="en-US" altLang="en-US" sz="2400" i="1" dirty="0">
                    <a:latin typeface="Times New Roman" panose="02020603050405020304" pitchFamily="18" charset="0"/>
                    <a:cs typeface="Times New Roman" panose="02020603050405020304" pitchFamily="18" charset="0"/>
                  </a:rPr>
                  <a:t>k</a:t>
                </a:r>
                <a:r>
                  <a:rPr lang="en-US" altLang="en-US" sz="2400" dirty="0" smtClean="0">
                    <a:latin typeface="Times New Roman" panose="02020603050405020304" pitchFamily="18" charset="0"/>
                    <a:cs typeface="Times New Roman" panose="02020603050405020304" pitchFamily="18" charset="0"/>
                  </a:rPr>
                  <a:t> is the number of outcomes desired</a:t>
                </a:r>
              </a:p>
              <a:p>
                <a:pPr lvl="0" eaLnBrk="0" fontAlgn="base" hangingPunct="0">
                  <a:spcBef>
                    <a:spcPct val="0"/>
                  </a:spcBef>
                  <a:spcAft>
                    <a:spcPct val="0"/>
                  </a:spcAft>
                </a:pPr>
                <a:endParaRPr lang="en-US" altLang="en-US" sz="2400" i="1"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en-US" altLang="en-US" sz="2400" i="1"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299944" y="1256908"/>
                <a:ext cx="10325100" cy="5729004"/>
              </a:xfrm>
              <a:prstGeom prst="rect">
                <a:avLst/>
              </a:prstGeom>
              <a:blipFill rotWithShape="0">
                <a:blip r:embed="rId2"/>
                <a:stretch>
                  <a:fillRect l="-1063" t="-1064" r="-885"/>
                </a:stretch>
              </a:blipFill>
            </p:spPr>
            <p:txBody>
              <a:bodyPr/>
              <a:lstStyle/>
              <a:p>
                <a:r>
                  <a:rPr lang="en-US">
                    <a:noFill/>
                  </a:rPr>
                  <a:t> </a:t>
                </a:r>
              </a:p>
            </p:txBody>
          </p:sp>
        </mc:Fallback>
      </mc:AlternateContent>
      <p:sp>
        <p:nvSpPr>
          <p:cNvPr id="7" name="TextBox 6"/>
          <p:cNvSpPr txBox="1"/>
          <p:nvPr/>
        </p:nvSpPr>
        <p:spPr>
          <a:xfrm>
            <a:off x="3438525" y="124802"/>
            <a:ext cx="5095875" cy="646331"/>
          </a:xfrm>
          <a:prstGeom prst="rect">
            <a:avLst/>
          </a:prstGeom>
          <a:noFill/>
        </p:spPr>
        <p:txBody>
          <a:bodyPr wrap="square" rtlCol="0">
            <a:spAutoFit/>
          </a:bodyPr>
          <a:lstStyle/>
          <a:p>
            <a:r>
              <a:rPr lang="en-US" sz="3600" dirty="0" smtClean="0"/>
              <a:t>POISSON DISTRIBUTION</a:t>
            </a:r>
            <a:endParaRPr lang="en-US" sz="3600" dirty="0"/>
          </a:p>
        </p:txBody>
      </p:sp>
    </p:spTree>
    <p:extLst>
      <p:ext uri="{BB962C8B-B14F-4D97-AF65-F5344CB8AC3E}">
        <p14:creationId xmlns:p14="http://schemas.microsoft.com/office/powerpoint/2010/main" val="1866816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p:cNvCxnSpPr/>
          <p:nvPr/>
        </p:nvCxnSpPr>
        <p:spPr>
          <a:xfrm>
            <a:off x="8455891" y="0"/>
            <a:ext cx="0" cy="67909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541741" y="14595"/>
            <a:ext cx="0" cy="67909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10471801" y="6369391"/>
            <a:ext cx="771089" cy="365125"/>
          </a:xfrm>
        </p:spPr>
        <p:txBody>
          <a:bodyPr/>
          <a:lstStyle/>
          <a:p>
            <a:fld id="{1DAC07BB-CB2E-47DF-A1DF-ACD4424A4670}" type="slidenum">
              <a:rPr lang="en-US" smtClean="0"/>
              <a:t>14</a:t>
            </a:fld>
            <a:endParaRPr lang="en-US"/>
          </a:p>
        </p:txBody>
      </p:sp>
      <p:sp>
        <p:nvSpPr>
          <p:cNvPr id="19" name="Rectangle 18"/>
          <p:cNvSpPr/>
          <p:nvPr/>
        </p:nvSpPr>
        <p:spPr>
          <a:xfrm>
            <a:off x="7409944" y="5867954"/>
            <a:ext cx="3343274" cy="9429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cxnSp>
        <p:nvCxnSpPr>
          <p:cNvPr id="38" name="Straight Connector 37"/>
          <p:cNvCxnSpPr/>
          <p:nvPr/>
        </p:nvCxnSpPr>
        <p:spPr>
          <a:xfrm>
            <a:off x="6314568" y="0"/>
            <a:ext cx="0" cy="67909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753218" y="0"/>
            <a:ext cx="0" cy="67909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64626" y="7298"/>
            <a:ext cx="0" cy="67909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64751" y="31507"/>
            <a:ext cx="0" cy="67909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292297" y="7298"/>
            <a:ext cx="0" cy="67909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066222" y="25173"/>
            <a:ext cx="1027546" cy="7884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41970" y="25173"/>
            <a:ext cx="8620125" cy="7747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7409297" y="0"/>
            <a:ext cx="0" cy="67909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141970" y="813644"/>
            <a:ext cx="1133912" cy="109692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75882" y="2929305"/>
            <a:ext cx="3028950" cy="9429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342059" y="4902940"/>
            <a:ext cx="3199682" cy="925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293589" y="3905022"/>
            <a:ext cx="2125232" cy="9429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141970" y="1944460"/>
            <a:ext cx="3132571" cy="9429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132447" y="767646"/>
            <a:ext cx="1152524" cy="1169551"/>
          </a:xfrm>
          <a:prstGeom prst="rect">
            <a:avLst/>
          </a:prstGeom>
          <a:noFill/>
        </p:spPr>
        <p:txBody>
          <a:bodyPr wrap="square" rtlCol="0">
            <a:spAutoFit/>
          </a:bodyPr>
          <a:lstStyle/>
          <a:p>
            <a:r>
              <a:rPr lang="en-US" sz="1400" b="1" dirty="0" smtClean="0"/>
              <a:t>Adapting algorithm with sensors dying (stationary)</a:t>
            </a:r>
            <a:endParaRPr lang="en-US" sz="1400" b="1" dirty="0"/>
          </a:p>
        </p:txBody>
      </p:sp>
      <p:sp>
        <p:nvSpPr>
          <p:cNvPr id="28" name="TextBox 27"/>
          <p:cNvSpPr txBox="1"/>
          <p:nvPr/>
        </p:nvSpPr>
        <p:spPr>
          <a:xfrm>
            <a:off x="2141970" y="77560"/>
            <a:ext cx="8524875" cy="369332"/>
          </a:xfrm>
          <a:prstGeom prst="rect">
            <a:avLst/>
          </a:prstGeom>
          <a:noFill/>
        </p:spPr>
        <p:txBody>
          <a:bodyPr wrap="square" rtlCol="0">
            <a:spAutoFit/>
          </a:bodyPr>
          <a:lstStyle/>
          <a:p>
            <a:r>
              <a:rPr lang="en-US" b="1" dirty="0" smtClean="0"/>
              <a:t>       2               4               6               8               10             12               14               16       </a:t>
            </a:r>
            <a:endParaRPr lang="en-US" b="1" dirty="0"/>
          </a:p>
        </p:txBody>
      </p:sp>
      <p:sp>
        <p:nvSpPr>
          <p:cNvPr id="29" name="TextBox 28"/>
          <p:cNvSpPr txBox="1"/>
          <p:nvPr/>
        </p:nvSpPr>
        <p:spPr>
          <a:xfrm>
            <a:off x="2117735" y="1948379"/>
            <a:ext cx="3246871" cy="923330"/>
          </a:xfrm>
          <a:prstGeom prst="rect">
            <a:avLst/>
          </a:prstGeom>
          <a:noFill/>
        </p:spPr>
        <p:txBody>
          <a:bodyPr wrap="square" rtlCol="0">
            <a:spAutoFit/>
          </a:bodyPr>
          <a:lstStyle/>
          <a:p>
            <a:r>
              <a:rPr lang="en-US" dirty="0" smtClean="0"/>
              <a:t>Coding and Hardware Implementation using ERA mobile robots </a:t>
            </a:r>
            <a:endParaRPr lang="en-US" dirty="0"/>
          </a:p>
        </p:txBody>
      </p:sp>
      <p:sp>
        <p:nvSpPr>
          <p:cNvPr id="30" name="TextBox 29"/>
          <p:cNvSpPr txBox="1"/>
          <p:nvPr/>
        </p:nvSpPr>
        <p:spPr>
          <a:xfrm>
            <a:off x="3465945" y="3072299"/>
            <a:ext cx="2857500" cy="646331"/>
          </a:xfrm>
          <a:prstGeom prst="rect">
            <a:avLst/>
          </a:prstGeom>
          <a:noFill/>
        </p:spPr>
        <p:txBody>
          <a:bodyPr wrap="square" rtlCol="0">
            <a:spAutoFit/>
          </a:bodyPr>
          <a:lstStyle/>
          <a:p>
            <a:r>
              <a:rPr lang="en-US" dirty="0" smtClean="0"/>
              <a:t>Algorithm for non-stationary sensor nodes</a:t>
            </a:r>
            <a:endParaRPr lang="en-US" dirty="0"/>
          </a:p>
        </p:txBody>
      </p:sp>
      <p:sp>
        <p:nvSpPr>
          <p:cNvPr id="31" name="TextBox 30"/>
          <p:cNvSpPr txBox="1"/>
          <p:nvPr/>
        </p:nvSpPr>
        <p:spPr>
          <a:xfrm>
            <a:off x="5779366" y="4003506"/>
            <a:ext cx="1801379" cy="646331"/>
          </a:xfrm>
          <a:prstGeom prst="rect">
            <a:avLst/>
          </a:prstGeom>
          <a:noFill/>
        </p:spPr>
        <p:txBody>
          <a:bodyPr wrap="square" rtlCol="0">
            <a:spAutoFit/>
          </a:bodyPr>
          <a:lstStyle/>
          <a:p>
            <a:r>
              <a:rPr lang="en-US" dirty="0" smtClean="0"/>
              <a:t>Design of Quadcopters</a:t>
            </a:r>
            <a:endParaRPr lang="en-US" dirty="0"/>
          </a:p>
        </p:txBody>
      </p:sp>
      <p:sp>
        <p:nvSpPr>
          <p:cNvPr id="32" name="TextBox 31"/>
          <p:cNvSpPr txBox="1"/>
          <p:nvPr/>
        </p:nvSpPr>
        <p:spPr>
          <a:xfrm>
            <a:off x="6323444" y="4919339"/>
            <a:ext cx="3277036" cy="923330"/>
          </a:xfrm>
          <a:prstGeom prst="rect">
            <a:avLst/>
          </a:prstGeom>
          <a:noFill/>
        </p:spPr>
        <p:txBody>
          <a:bodyPr wrap="square" rtlCol="0">
            <a:spAutoFit/>
          </a:bodyPr>
          <a:lstStyle/>
          <a:p>
            <a:r>
              <a:rPr lang="en-US" dirty="0" smtClean="0"/>
              <a:t>Coding implementation of stationary and non-stationary case using a single quadcopter</a:t>
            </a:r>
            <a:endParaRPr lang="en-US" dirty="0"/>
          </a:p>
        </p:txBody>
      </p:sp>
      <p:sp>
        <p:nvSpPr>
          <p:cNvPr id="42" name="TextBox 41"/>
          <p:cNvSpPr txBox="1"/>
          <p:nvPr/>
        </p:nvSpPr>
        <p:spPr>
          <a:xfrm>
            <a:off x="7418821" y="5885829"/>
            <a:ext cx="3438524" cy="830997"/>
          </a:xfrm>
          <a:prstGeom prst="rect">
            <a:avLst/>
          </a:prstGeom>
          <a:noFill/>
        </p:spPr>
        <p:txBody>
          <a:bodyPr wrap="square" rtlCol="0">
            <a:spAutoFit/>
          </a:bodyPr>
          <a:lstStyle/>
          <a:p>
            <a:r>
              <a:rPr lang="en-US" sz="1600" dirty="0" smtClean="0"/>
              <a:t>Extending implementations with multiple robots and establish communication between individual agents</a:t>
            </a:r>
            <a:endParaRPr lang="en-US" sz="1600" dirty="0"/>
          </a:p>
        </p:txBody>
      </p:sp>
      <p:cxnSp>
        <p:nvCxnSpPr>
          <p:cNvPr id="44" name="Straight Connector 43"/>
          <p:cNvCxnSpPr/>
          <p:nvPr/>
        </p:nvCxnSpPr>
        <p:spPr>
          <a:xfrm>
            <a:off x="2132445" y="14595"/>
            <a:ext cx="0" cy="67909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146984" y="129947"/>
            <a:ext cx="1050290" cy="369332"/>
          </a:xfrm>
          <a:prstGeom prst="rect">
            <a:avLst/>
          </a:prstGeom>
          <a:noFill/>
        </p:spPr>
        <p:txBody>
          <a:bodyPr wrap="square" rtlCol="0">
            <a:spAutoFit/>
          </a:bodyPr>
          <a:lstStyle/>
          <a:p>
            <a:r>
              <a:rPr lang="en-US" dirty="0" smtClean="0"/>
              <a:t>Weeks</a:t>
            </a:r>
            <a:endParaRPr lang="en-US" dirty="0"/>
          </a:p>
        </p:txBody>
      </p:sp>
      <p:sp>
        <p:nvSpPr>
          <p:cNvPr id="6" name="Rectangle 5"/>
          <p:cNvSpPr/>
          <p:nvPr/>
        </p:nvSpPr>
        <p:spPr>
          <a:xfrm rot="16200000">
            <a:off x="-916740" y="3324661"/>
            <a:ext cx="4820575"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effectLst>
                  <a:outerShdw blurRad="12700" dist="38100" dir="2700000" algn="tl" rotWithShape="0">
                    <a:schemeClr val="bg1">
                      <a:lumMod val="50000"/>
                    </a:schemeClr>
                  </a:outerShdw>
                </a:effectLst>
              </a:rPr>
              <a:t>Time Line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5723925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08365" y="3962502"/>
            <a:ext cx="1997475"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Conclusion</a:t>
            </a:r>
            <a:endParaRPr lang="en-US" sz="24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65215" y="3991787"/>
            <a:ext cx="10282445" cy="2585323"/>
          </a:xfrm>
          <a:prstGeom prst="rect">
            <a:avLst/>
          </a:prstGeom>
          <a:noFill/>
        </p:spPr>
        <p:txBody>
          <a:bodyPr wrap="square" rtlCol="0">
            <a:spAutoFit/>
          </a:bodyPr>
          <a:lstStyle/>
          <a:p>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Optimized </a:t>
            </a:r>
            <a:r>
              <a:rPr lang="en-US" dirty="0">
                <a:latin typeface="Times New Roman" panose="02020603050405020304" pitchFamily="18" charset="0"/>
                <a:cs typeface="Times New Roman" panose="02020603050405020304" pitchFamily="18" charset="0"/>
              </a:rPr>
              <a:t>path-planning </a:t>
            </a:r>
            <a:r>
              <a:rPr lang="en-US" dirty="0" smtClean="0">
                <a:latin typeface="Times New Roman" panose="02020603050405020304" pitchFamily="18" charset="0"/>
                <a:cs typeface="Times New Roman" panose="02020603050405020304" pitchFamily="18" charset="0"/>
              </a:rPr>
              <a:t>for sustaining a WSN with two algorithms: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p>
          <a:p>
            <a:pPr marL="400050" indent="-400050">
              <a:buFont typeface="+mj-lt"/>
              <a:buAutoNum type="romanUcPeriod"/>
            </a:pPr>
            <a:r>
              <a:rPr lang="en-US" dirty="0" smtClean="0">
                <a:latin typeface="Times New Roman" panose="02020603050405020304" pitchFamily="18" charset="0"/>
                <a:cs typeface="Times New Roman" panose="02020603050405020304" pitchFamily="18" charset="0"/>
              </a:rPr>
              <a:t>        Gradient descent on cost function (local minima)</a:t>
            </a:r>
          </a:p>
          <a:p>
            <a:pPr marL="400050" indent="-400050">
              <a:buFont typeface="+mj-lt"/>
              <a:buAutoNum type="romanUcPeriod"/>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mTSP</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solver (searches for better rearrangements</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Model uncertainties in Sensor Networks </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2"/>
          </p:nvPr>
        </p:nvSpPr>
        <p:spPr>
          <a:xfrm>
            <a:off x="10497799" y="6375306"/>
            <a:ext cx="771089" cy="365125"/>
          </a:xfrm>
        </p:spPr>
        <p:txBody>
          <a:bodyPr/>
          <a:lstStyle/>
          <a:p>
            <a:fld id="{1DAC07BB-CB2E-47DF-A1DF-ACD4424A4670}" type="slidenum">
              <a:rPr lang="en-US" smtClean="0"/>
              <a:t>15</a:t>
            </a:fld>
            <a:endParaRPr lang="en-US" dirty="0"/>
          </a:p>
        </p:txBody>
      </p:sp>
      <p:sp>
        <p:nvSpPr>
          <p:cNvPr id="17" name="Footer Placeholder 8"/>
          <p:cNvSpPr>
            <a:spLocks noGrp="1"/>
          </p:cNvSpPr>
          <p:nvPr>
            <p:ph type="ftr" sz="quarter" idx="11"/>
          </p:nvPr>
        </p:nvSpPr>
        <p:spPr>
          <a:xfrm>
            <a:off x="4840214" y="6492875"/>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5333984" y="212416"/>
            <a:ext cx="2219416"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Future Work</a:t>
            </a:r>
            <a:endParaRPr lang="en-US" sz="2400"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846742" y="629221"/>
            <a:ext cx="10500918"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xtend simulation </a:t>
            </a:r>
            <a:r>
              <a:rPr lang="en-US" sz="2000" dirty="0">
                <a:latin typeface="Times New Roman" panose="02020603050405020304" pitchFamily="18" charset="0"/>
                <a:cs typeface="Times New Roman" panose="02020603050405020304" pitchFamily="18" charset="0"/>
              </a:rPr>
              <a:t>to handle non-stationary sensor </a:t>
            </a:r>
            <a:r>
              <a:rPr lang="en-US" sz="2000" dirty="0" smtClean="0">
                <a:latin typeface="Times New Roman" panose="02020603050405020304" pitchFamily="18" charset="0"/>
                <a:cs typeface="Times New Roman" panose="02020603050405020304" pitchFamily="18" charset="0"/>
              </a:rPr>
              <a:t>nodes</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UVs modify </a:t>
            </a:r>
            <a:r>
              <a:rPr lang="en-US" sz="2000" dirty="0">
                <a:latin typeface="Times New Roman" panose="02020603050405020304" pitchFamily="18" charset="0"/>
                <a:cs typeface="Times New Roman" panose="02020603050405020304" pitchFamily="18" charset="0"/>
              </a:rPr>
              <a:t>routes </a:t>
            </a:r>
            <a:r>
              <a:rPr lang="en-US" sz="2000" dirty="0" smtClean="0">
                <a:latin typeface="Times New Roman" panose="02020603050405020304" pitchFamily="18" charset="0"/>
                <a:cs typeface="Times New Roman" panose="02020603050405020304" pitchFamily="18" charset="0"/>
              </a:rPr>
              <a:t>to maintain service</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Improve </a:t>
            </a:r>
            <a:r>
              <a:rPr lang="en-US" sz="2000" dirty="0">
                <a:latin typeface="Times New Roman" panose="02020603050405020304" pitchFamily="18" charset="0"/>
                <a:cs typeface="Times New Roman" panose="02020603050405020304" pitchFamily="18" charset="0"/>
              </a:rPr>
              <a:t>convergence rate by adapting other optimization techniques</a:t>
            </a:r>
          </a:p>
          <a:p>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a:t>
            </a:r>
            <a:r>
              <a:rPr lang="en-US" sz="2000" dirty="0" smtClean="0">
                <a:latin typeface="Times New Roman" panose="02020603050405020304" pitchFamily="18" charset="0"/>
                <a:cs typeface="Times New Roman" panose="02020603050405020304" pitchFamily="18" charset="0"/>
              </a:rPr>
              <a:t>est </a:t>
            </a:r>
            <a:r>
              <a:rPr lang="en-US" sz="2000" dirty="0">
                <a:latin typeface="Times New Roman" panose="02020603050405020304" pitchFamily="18" charset="0"/>
                <a:cs typeface="Times New Roman" panose="02020603050405020304" pitchFamily="18" charset="0"/>
              </a:rPr>
              <a:t>the algorithm on mobile-robots, </a:t>
            </a:r>
            <a:r>
              <a:rPr lang="en-US" sz="2000" dirty="0" smtClean="0">
                <a:latin typeface="Times New Roman" panose="02020603050405020304" pitchFamily="18" charset="0"/>
                <a:cs typeface="Times New Roman" panose="02020603050405020304" pitchFamily="18" charset="0"/>
              </a:rPr>
              <a:t>eventual implementation on quadcopter swarm</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p>
        </p:txBody>
      </p:sp>
      <p:grpSp>
        <p:nvGrpSpPr>
          <p:cNvPr id="14" name="Group 13"/>
          <p:cNvGrpSpPr/>
          <p:nvPr/>
        </p:nvGrpSpPr>
        <p:grpSpPr>
          <a:xfrm>
            <a:off x="1687904" y="2277384"/>
            <a:ext cx="2714626" cy="1520908"/>
            <a:chOff x="1524000" y="889000"/>
            <a:chExt cx="9214847" cy="5245470"/>
          </a:xfrm>
        </p:grpSpPr>
        <p:sp>
          <p:nvSpPr>
            <p:cNvPr id="15" name="Rectangle 14"/>
            <p:cNvSpPr/>
            <p:nvPr/>
          </p:nvSpPr>
          <p:spPr>
            <a:xfrm>
              <a:off x="1524000" y="889000"/>
              <a:ext cx="9214847" cy="524547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a:stretch>
              <a:fillRect/>
            </a:stretch>
          </p:blipFill>
          <p:spPr>
            <a:xfrm>
              <a:off x="1524000" y="889000"/>
              <a:ext cx="9131301" cy="5079998"/>
            </a:xfrm>
            <a:prstGeom prst="rect">
              <a:avLst/>
            </a:prstGeom>
          </p:spPr>
        </p:pic>
        <p:pic>
          <p:nvPicPr>
            <p:cNvPr id="19" name="Picture 18"/>
            <p:cNvPicPr>
              <a:picLocks noChangeAspect="1"/>
            </p:cNvPicPr>
            <p:nvPr/>
          </p:nvPicPr>
          <p:blipFill rotWithShape="1">
            <a:blip r:embed="rId3"/>
            <a:srcRect l="32545" t="54107" r="60418" b="32500"/>
            <a:stretch/>
          </p:blipFill>
          <p:spPr>
            <a:xfrm>
              <a:off x="5910736" y="2818191"/>
              <a:ext cx="642560" cy="680357"/>
            </a:xfrm>
            <a:prstGeom prst="rect">
              <a:avLst/>
            </a:prstGeom>
          </p:spPr>
        </p:pic>
        <p:grpSp>
          <p:nvGrpSpPr>
            <p:cNvPr id="20" name="Group 19"/>
            <p:cNvGrpSpPr/>
            <p:nvPr/>
          </p:nvGrpSpPr>
          <p:grpSpPr>
            <a:xfrm>
              <a:off x="7448423" y="3352902"/>
              <a:ext cx="1935242" cy="1906006"/>
              <a:chOff x="889636" y="867295"/>
              <a:chExt cx="5270090" cy="4127835"/>
            </a:xfrm>
          </p:grpSpPr>
          <p:sp>
            <p:nvSpPr>
              <p:cNvPr id="37" name="Isosceles Triangle 36"/>
              <p:cNvSpPr/>
              <p:nvPr/>
            </p:nvSpPr>
            <p:spPr>
              <a:xfrm>
                <a:off x="889636" y="893510"/>
                <a:ext cx="5270090" cy="349685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8" name="Oval 37"/>
              <p:cNvSpPr/>
              <p:nvPr/>
            </p:nvSpPr>
            <p:spPr>
              <a:xfrm>
                <a:off x="889636" y="3921614"/>
                <a:ext cx="5270090" cy="107351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9" name="Isosceles Triangle 38"/>
              <p:cNvSpPr/>
              <p:nvPr/>
            </p:nvSpPr>
            <p:spPr>
              <a:xfrm>
                <a:off x="1968574" y="867295"/>
                <a:ext cx="3095742" cy="3496859"/>
              </a:xfrm>
              <a:prstGeom prst="triangle">
                <a:avLst/>
              </a:prstGeom>
              <a:gradFill flip="none" rotWithShape="1">
                <a:gsLst>
                  <a:gs pos="0">
                    <a:schemeClr val="accent1">
                      <a:tint val="100000"/>
                      <a:shade val="100000"/>
                      <a:satMod val="130000"/>
                      <a:alpha val="30000"/>
                    </a:schemeClr>
                  </a:gs>
                  <a:gs pos="100000">
                    <a:schemeClr val="accent1">
                      <a:tint val="50000"/>
                      <a:shade val="100000"/>
                      <a:satMod val="350000"/>
                      <a:alpha val="3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968574" y="4141890"/>
                <a:ext cx="3095742" cy="554173"/>
              </a:xfrm>
              <a:prstGeom prst="ellipse">
                <a:avLst/>
              </a:prstGeom>
              <a:gradFill>
                <a:gsLst>
                  <a:gs pos="99000">
                    <a:schemeClr val="accent1">
                      <a:tint val="100000"/>
                      <a:shade val="100000"/>
                      <a:satMod val="130000"/>
                    </a:schemeClr>
                  </a:gs>
                  <a:gs pos="4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596433" y="3352902"/>
              <a:ext cx="1535220" cy="1512027"/>
              <a:chOff x="889636" y="867295"/>
              <a:chExt cx="5270090" cy="4127835"/>
            </a:xfrm>
          </p:grpSpPr>
          <p:sp>
            <p:nvSpPr>
              <p:cNvPr id="33" name="Isosceles Triangle 32"/>
              <p:cNvSpPr/>
              <p:nvPr/>
            </p:nvSpPr>
            <p:spPr>
              <a:xfrm>
                <a:off x="889636" y="893510"/>
                <a:ext cx="5270090" cy="349685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p:cNvSpPr/>
              <p:nvPr/>
            </p:nvSpPr>
            <p:spPr>
              <a:xfrm>
                <a:off x="889636" y="3921614"/>
                <a:ext cx="5270090" cy="107351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5" name="Isosceles Triangle 34"/>
              <p:cNvSpPr/>
              <p:nvPr/>
            </p:nvSpPr>
            <p:spPr>
              <a:xfrm>
                <a:off x="1968574" y="867295"/>
                <a:ext cx="3095742" cy="3496859"/>
              </a:xfrm>
              <a:prstGeom prst="triangle">
                <a:avLst/>
              </a:prstGeom>
              <a:gradFill flip="none" rotWithShape="1">
                <a:gsLst>
                  <a:gs pos="0">
                    <a:schemeClr val="accent1">
                      <a:tint val="100000"/>
                      <a:shade val="100000"/>
                      <a:satMod val="130000"/>
                      <a:alpha val="30000"/>
                    </a:schemeClr>
                  </a:gs>
                  <a:gs pos="100000">
                    <a:schemeClr val="accent1">
                      <a:tint val="50000"/>
                      <a:shade val="100000"/>
                      <a:satMod val="350000"/>
                      <a:alpha val="3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968574" y="4141890"/>
                <a:ext cx="3095742" cy="554173"/>
              </a:xfrm>
              <a:prstGeom prst="ellipse">
                <a:avLst/>
              </a:prstGeom>
              <a:gradFill>
                <a:gsLst>
                  <a:gs pos="99000">
                    <a:schemeClr val="accent1">
                      <a:tint val="100000"/>
                      <a:shade val="100000"/>
                      <a:satMod val="130000"/>
                    </a:schemeClr>
                  </a:gs>
                  <a:gs pos="4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497911" y="3608789"/>
              <a:ext cx="1535220" cy="1512027"/>
              <a:chOff x="889636" y="867295"/>
              <a:chExt cx="5270090" cy="4127835"/>
            </a:xfrm>
          </p:grpSpPr>
          <p:sp>
            <p:nvSpPr>
              <p:cNvPr id="29" name="Isosceles Triangle 28"/>
              <p:cNvSpPr/>
              <p:nvPr/>
            </p:nvSpPr>
            <p:spPr>
              <a:xfrm>
                <a:off x="889636" y="893510"/>
                <a:ext cx="5270090" cy="349685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Oval 29"/>
              <p:cNvSpPr/>
              <p:nvPr/>
            </p:nvSpPr>
            <p:spPr>
              <a:xfrm>
                <a:off x="889636" y="3921614"/>
                <a:ext cx="5270090" cy="107351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Isosceles Triangle 30"/>
              <p:cNvSpPr/>
              <p:nvPr/>
            </p:nvSpPr>
            <p:spPr>
              <a:xfrm>
                <a:off x="1968574" y="867295"/>
                <a:ext cx="3095742" cy="3496859"/>
              </a:xfrm>
              <a:prstGeom prst="triangle">
                <a:avLst/>
              </a:prstGeom>
              <a:gradFill flip="none" rotWithShape="1">
                <a:gsLst>
                  <a:gs pos="0">
                    <a:schemeClr val="accent1">
                      <a:tint val="100000"/>
                      <a:shade val="100000"/>
                      <a:satMod val="130000"/>
                      <a:alpha val="30000"/>
                    </a:schemeClr>
                  </a:gs>
                  <a:gs pos="100000">
                    <a:schemeClr val="accent1">
                      <a:tint val="50000"/>
                      <a:shade val="100000"/>
                      <a:satMod val="350000"/>
                      <a:alpha val="3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968574" y="4141890"/>
                <a:ext cx="3095742" cy="554173"/>
              </a:xfrm>
              <a:prstGeom prst="ellipse">
                <a:avLst/>
              </a:prstGeom>
              <a:gradFill>
                <a:gsLst>
                  <a:gs pos="99000">
                    <a:schemeClr val="accent1">
                      <a:tint val="100000"/>
                      <a:shade val="100000"/>
                      <a:satMod val="130000"/>
                    </a:schemeClr>
                  </a:gs>
                  <a:gs pos="4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rotWithShape="1">
            <a:blip r:embed="rId4"/>
            <a:srcRect l="38377" t="32458" r="55462" b="51500"/>
            <a:stretch/>
          </p:blipFill>
          <p:spPr>
            <a:xfrm>
              <a:off x="3966331" y="3089125"/>
              <a:ext cx="563303" cy="587941"/>
            </a:xfrm>
            <a:prstGeom prst="rect">
              <a:avLst/>
            </a:prstGeom>
          </p:spPr>
        </p:pic>
        <p:pic>
          <p:nvPicPr>
            <p:cNvPr id="24" name="Picture 23"/>
            <p:cNvPicPr>
              <a:picLocks noChangeAspect="1"/>
            </p:cNvPicPr>
            <p:nvPr/>
          </p:nvPicPr>
          <p:blipFill rotWithShape="1">
            <a:blip r:embed="rId4"/>
            <a:srcRect l="38377" t="32458" r="55462" b="51500"/>
            <a:stretch/>
          </p:blipFill>
          <p:spPr>
            <a:xfrm rot="19228187">
              <a:off x="8047640" y="2943225"/>
              <a:ext cx="563303" cy="587941"/>
            </a:xfrm>
            <a:prstGeom prst="rect">
              <a:avLst/>
            </a:prstGeom>
          </p:spPr>
        </p:pic>
        <p:pic>
          <p:nvPicPr>
            <p:cNvPr id="25" name="Picture 24"/>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6298040" y="4261486"/>
              <a:ext cx="319102" cy="40419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 name="Picture 25"/>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8253337" y="4511856"/>
              <a:ext cx="397967" cy="5040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7" name="Picture 26"/>
            <p:cNvPicPr>
              <a:picLocks noChangeAspect="1" noChangeArrowheads="1"/>
            </p:cNvPicPr>
            <p:nvPr/>
          </p:nvPicPr>
          <p:blipFill>
            <a:blip r:embed="rId9" cstate="print">
              <a:extLst>
                <a:ext uri="{BEBA8EAE-BF5A-486C-A8C5-ECC9F3942E4B}">
                  <a14:imgProps xmlns:a14="http://schemas.microsoft.com/office/drawing/2010/main">
                    <a14:imgLayer r:embed="rId8">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4136082" y="4551787"/>
              <a:ext cx="362803" cy="459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8" name="Picture 27"/>
            <p:cNvPicPr>
              <a:picLocks noChangeAspect="1" noChangeArrowheads="1"/>
            </p:cNvPicPr>
            <p:nvPr/>
          </p:nvPicPr>
          <p:blipFill>
            <a:blip r:embed="rId10" cstate="print">
              <a:extLst>
                <a:ext uri="{BEBA8EAE-BF5A-486C-A8C5-ECC9F3942E4B}">
                  <a14:imgProps xmlns:a14="http://schemas.microsoft.com/office/drawing/2010/main">
                    <a14:imgLayer r:embed="rId8">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5870497" y="4961300"/>
              <a:ext cx="594407" cy="7529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grpSp>
        <p:nvGrpSpPr>
          <p:cNvPr id="41" name="Group 40"/>
          <p:cNvGrpSpPr/>
          <p:nvPr/>
        </p:nvGrpSpPr>
        <p:grpSpPr>
          <a:xfrm>
            <a:off x="5300353" y="2297850"/>
            <a:ext cx="4220531" cy="1536258"/>
            <a:chOff x="4498109" y="3906982"/>
            <a:chExt cx="7232073" cy="2632449"/>
          </a:xfrm>
        </p:grpSpPr>
        <p:sp>
          <p:nvSpPr>
            <p:cNvPr id="42" name="Rectangle 41"/>
            <p:cNvSpPr/>
            <p:nvPr/>
          </p:nvSpPr>
          <p:spPr>
            <a:xfrm>
              <a:off x="4498109" y="3906982"/>
              <a:ext cx="7232073" cy="26324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4557681" y="3983654"/>
              <a:ext cx="7095534" cy="2455282"/>
              <a:chOff x="-981268" y="-19262"/>
              <a:chExt cx="19751867" cy="6834779"/>
            </a:xfrm>
          </p:grpSpPr>
          <p:grpSp>
            <p:nvGrpSpPr>
              <p:cNvPr id="44" name="Group 43"/>
              <p:cNvGrpSpPr/>
              <p:nvPr/>
            </p:nvGrpSpPr>
            <p:grpSpPr>
              <a:xfrm>
                <a:off x="-981268" y="-19262"/>
                <a:ext cx="6897838" cy="6834779"/>
                <a:chOff x="-417028" y="23221"/>
                <a:chExt cx="7046427" cy="6834779"/>
              </a:xfrm>
            </p:grpSpPr>
            <p:sp>
              <p:nvSpPr>
                <p:cNvPr id="552" name="Cloud 551"/>
                <p:cNvSpPr/>
                <p:nvPr/>
              </p:nvSpPr>
              <p:spPr>
                <a:xfrm rot="20037598">
                  <a:off x="-417028" y="2585383"/>
                  <a:ext cx="4646178" cy="2938475"/>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r>
                    <a:rPr lang="en-US" sz="3200" dirty="0" smtClean="0"/>
                    <a:t>      </a:t>
                  </a:r>
                  <a:endParaRPr lang="en-US" sz="1200" dirty="0">
                    <a:latin typeface="Times New Roman" panose="02020603050405020304" pitchFamily="18" charset="0"/>
                    <a:cs typeface="Times New Roman" panose="02020603050405020304" pitchFamily="18" charset="0"/>
                  </a:endParaRPr>
                </a:p>
              </p:txBody>
            </p:sp>
            <p:pic>
              <p:nvPicPr>
                <p:cNvPr id="553" name="Picture 552"/>
                <p:cNvPicPr>
                  <a:picLocks noChangeAspect="1"/>
                </p:cNvPicPr>
                <p:nvPr/>
              </p:nvPicPr>
              <p:blipFill>
                <a:blip r:embed="rId11"/>
                <a:stretch>
                  <a:fillRect/>
                </a:stretch>
              </p:blipFill>
              <p:spPr>
                <a:xfrm>
                  <a:off x="5800206" y="840135"/>
                  <a:ext cx="571138" cy="571138"/>
                </a:xfrm>
                <a:prstGeom prst="rect">
                  <a:avLst/>
                </a:prstGeom>
              </p:spPr>
            </p:pic>
            <p:grpSp>
              <p:nvGrpSpPr>
                <p:cNvPr id="554" name="Group 553"/>
                <p:cNvGrpSpPr/>
                <p:nvPr/>
              </p:nvGrpSpPr>
              <p:grpSpPr>
                <a:xfrm>
                  <a:off x="1811232" y="3709466"/>
                  <a:ext cx="252959" cy="278256"/>
                  <a:chOff x="4278189" y="3695700"/>
                  <a:chExt cx="480587" cy="528648"/>
                </a:xfrm>
              </p:grpSpPr>
              <p:sp>
                <p:nvSpPr>
                  <p:cNvPr id="796" name="Rectangle 79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97" name="Rectangle 79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98" name="Rectangle 79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99" name="Oval 79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800" name="Arc 79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801" name="Arc 80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802" name="Arc 80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803" name="Arc 80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55" name="Group 554"/>
                <p:cNvGrpSpPr/>
                <p:nvPr/>
              </p:nvGrpSpPr>
              <p:grpSpPr>
                <a:xfrm>
                  <a:off x="5300047" y="5290639"/>
                  <a:ext cx="252959" cy="278256"/>
                  <a:chOff x="4278189" y="3695700"/>
                  <a:chExt cx="480587" cy="528648"/>
                </a:xfrm>
              </p:grpSpPr>
              <p:sp>
                <p:nvSpPr>
                  <p:cNvPr id="788" name="Rectangle 78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89" name="Rectangle 78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90" name="Rectangle 78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91" name="Oval 79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92" name="Arc 79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93" name="Arc 79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94" name="Arc 79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95" name="Arc 79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56" name="Group 555"/>
                <p:cNvGrpSpPr/>
                <p:nvPr/>
              </p:nvGrpSpPr>
              <p:grpSpPr>
                <a:xfrm>
                  <a:off x="5867671" y="5765422"/>
                  <a:ext cx="252959" cy="278256"/>
                  <a:chOff x="4278189" y="3695700"/>
                  <a:chExt cx="480587" cy="528648"/>
                </a:xfrm>
              </p:grpSpPr>
              <p:sp>
                <p:nvSpPr>
                  <p:cNvPr id="780" name="Rectangle 77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81" name="Rectangle 78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82" name="Rectangle 78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83" name="Oval 78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84" name="Arc 78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85" name="Arc 78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86" name="Arc 78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87" name="Arc 78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57" name="Group 556"/>
                <p:cNvGrpSpPr/>
                <p:nvPr/>
              </p:nvGrpSpPr>
              <p:grpSpPr>
                <a:xfrm>
                  <a:off x="4065656" y="2795641"/>
                  <a:ext cx="252959" cy="278256"/>
                  <a:chOff x="4278189" y="3695700"/>
                  <a:chExt cx="480587" cy="528648"/>
                </a:xfrm>
              </p:grpSpPr>
              <p:sp>
                <p:nvSpPr>
                  <p:cNvPr id="772" name="Rectangle 77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73" name="Rectangle 77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74" name="Rectangle 77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75" name="Oval 77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76" name="Arc 77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77" name="Arc 77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78" name="Arc 77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79" name="Arc 77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58" name="Group 557"/>
                <p:cNvGrpSpPr/>
                <p:nvPr/>
              </p:nvGrpSpPr>
              <p:grpSpPr>
                <a:xfrm>
                  <a:off x="2870772" y="2550380"/>
                  <a:ext cx="252959" cy="278256"/>
                  <a:chOff x="4278189" y="3695700"/>
                  <a:chExt cx="480587" cy="528648"/>
                </a:xfrm>
              </p:grpSpPr>
              <p:sp>
                <p:nvSpPr>
                  <p:cNvPr id="764" name="Rectangle 76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65" name="Rectangle 76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66" name="Rectangle 76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67" name="Oval 76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68" name="Arc 76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69" name="Arc 76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70" name="Arc 76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71" name="Arc 77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59" name="Group 558"/>
                <p:cNvGrpSpPr/>
                <p:nvPr/>
              </p:nvGrpSpPr>
              <p:grpSpPr>
                <a:xfrm>
                  <a:off x="6063077" y="4203268"/>
                  <a:ext cx="252959" cy="278256"/>
                  <a:chOff x="4278189" y="3695700"/>
                  <a:chExt cx="480587" cy="528648"/>
                </a:xfrm>
              </p:grpSpPr>
              <p:sp>
                <p:nvSpPr>
                  <p:cNvPr id="756" name="Rectangle 75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57" name="Rectangle 75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58" name="Rectangle 75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59" name="Oval 75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60" name="Arc 75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61" name="Arc 76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62" name="Arc 76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63" name="Arc 76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60" name="Group 559"/>
                <p:cNvGrpSpPr/>
                <p:nvPr/>
              </p:nvGrpSpPr>
              <p:grpSpPr>
                <a:xfrm>
                  <a:off x="3032409" y="4761803"/>
                  <a:ext cx="252959" cy="278256"/>
                  <a:chOff x="4278189" y="3695700"/>
                  <a:chExt cx="480587" cy="528648"/>
                </a:xfrm>
              </p:grpSpPr>
              <p:sp>
                <p:nvSpPr>
                  <p:cNvPr id="748" name="Rectangle 74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49" name="Rectangle 74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50" name="Rectangle 74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51" name="Oval 75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52" name="Arc 75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53" name="Arc 75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54" name="Arc 75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55" name="Arc 75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61" name="Group 560"/>
                <p:cNvGrpSpPr/>
                <p:nvPr/>
              </p:nvGrpSpPr>
              <p:grpSpPr>
                <a:xfrm>
                  <a:off x="5387084" y="2424238"/>
                  <a:ext cx="252959" cy="278256"/>
                  <a:chOff x="4278189" y="3695700"/>
                  <a:chExt cx="480587" cy="528648"/>
                </a:xfrm>
              </p:grpSpPr>
              <p:sp>
                <p:nvSpPr>
                  <p:cNvPr id="740" name="Rectangle 73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41" name="Rectangle 74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42" name="Rectangle 74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43" name="Oval 74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44" name="Arc 74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45" name="Arc 74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46" name="Arc 74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47" name="Arc 74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62" name="Group 561"/>
                <p:cNvGrpSpPr/>
                <p:nvPr/>
              </p:nvGrpSpPr>
              <p:grpSpPr>
                <a:xfrm>
                  <a:off x="4064840" y="1174979"/>
                  <a:ext cx="252959" cy="278256"/>
                  <a:chOff x="4278189" y="3695700"/>
                  <a:chExt cx="480587" cy="528648"/>
                </a:xfrm>
              </p:grpSpPr>
              <p:sp>
                <p:nvSpPr>
                  <p:cNvPr id="732" name="Rectangle 73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33" name="Rectangle 73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34" name="Rectangle 73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35" name="Oval 73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36" name="Arc 73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37" name="Arc 73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38" name="Arc 73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39" name="Arc 73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63" name="Group 562"/>
                <p:cNvGrpSpPr/>
                <p:nvPr/>
              </p:nvGrpSpPr>
              <p:grpSpPr>
                <a:xfrm>
                  <a:off x="2277737" y="4860917"/>
                  <a:ext cx="252959" cy="278256"/>
                  <a:chOff x="4278189" y="3695700"/>
                  <a:chExt cx="480587" cy="528648"/>
                </a:xfrm>
              </p:grpSpPr>
              <p:sp>
                <p:nvSpPr>
                  <p:cNvPr id="724" name="Rectangle 72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25" name="Rectangle 72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26" name="Rectangle 72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27" name="Oval 72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28" name="Arc 72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29" name="Arc 72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30" name="Arc 72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31" name="Arc 73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64" name="Group 563"/>
                <p:cNvGrpSpPr/>
                <p:nvPr/>
              </p:nvGrpSpPr>
              <p:grpSpPr>
                <a:xfrm>
                  <a:off x="3929387" y="4832994"/>
                  <a:ext cx="252959" cy="278256"/>
                  <a:chOff x="4278189" y="3695700"/>
                  <a:chExt cx="480587" cy="528648"/>
                </a:xfrm>
              </p:grpSpPr>
              <p:sp>
                <p:nvSpPr>
                  <p:cNvPr id="716" name="Rectangle 71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17" name="Rectangle 71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18" name="Rectangle 71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19" name="Oval 71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20" name="Arc 71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21" name="Arc 72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22" name="Arc 72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23" name="Arc 72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65" name="Group 564"/>
                <p:cNvGrpSpPr/>
                <p:nvPr/>
              </p:nvGrpSpPr>
              <p:grpSpPr>
                <a:xfrm>
                  <a:off x="2887892" y="3971170"/>
                  <a:ext cx="252959" cy="278256"/>
                  <a:chOff x="4278189" y="3695700"/>
                  <a:chExt cx="480587" cy="528648"/>
                </a:xfrm>
              </p:grpSpPr>
              <p:sp>
                <p:nvSpPr>
                  <p:cNvPr id="708" name="Rectangle 70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09" name="Rectangle 70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10" name="Rectangle 70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11" name="Oval 71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12" name="Arc 71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13" name="Arc 71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14" name="Arc 71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15" name="Arc 71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66" name="Group 565"/>
                <p:cNvGrpSpPr/>
                <p:nvPr/>
              </p:nvGrpSpPr>
              <p:grpSpPr>
                <a:xfrm>
                  <a:off x="2893625" y="6084228"/>
                  <a:ext cx="252959" cy="278256"/>
                  <a:chOff x="4278189" y="3695700"/>
                  <a:chExt cx="480587" cy="528648"/>
                </a:xfrm>
              </p:grpSpPr>
              <p:sp>
                <p:nvSpPr>
                  <p:cNvPr id="700" name="Rectangle 69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01" name="Rectangle 70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02" name="Rectangle 70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03" name="Oval 70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704" name="Arc 70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05" name="Arc 70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06" name="Arc 70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707" name="Arc 70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67" name="Group 566"/>
                <p:cNvGrpSpPr/>
                <p:nvPr/>
              </p:nvGrpSpPr>
              <p:grpSpPr>
                <a:xfrm>
                  <a:off x="5404204" y="3845028"/>
                  <a:ext cx="252959" cy="278256"/>
                  <a:chOff x="4278189" y="3695700"/>
                  <a:chExt cx="480587" cy="528648"/>
                </a:xfrm>
              </p:grpSpPr>
              <p:sp>
                <p:nvSpPr>
                  <p:cNvPr id="692" name="Rectangle 69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93" name="Rectangle 69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94" name="Rectangle 69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95" name="Oval 69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96" name="Arc 69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97" name="Arc 69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98" name="Arc 69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99" name="Arc 69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68" name="Group 567"/>
                <p:cNvGrpSpPr/>
                <p:nvPr/>
              </p:nvGrpSpPr>
              <p:grpSpPr>
                <a:xfrm>
                  <a:off x="1892982" y="2762964"/>
                  <a:ext cx="252959" cy="278256"/>
                  <a:chOff x="4278189" y="3695700"/>
                  <a:chExt cx="480587" cy="528648"/>
                </a:xfrm>
              </p:grpSpPr>
              <p:sp>
                <p:nvSpPr>
                  <p:cNvPr id="684" name="Rectangle 68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85" name="Rectangle 68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86" name="Rectangle 68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87" name="Oval 68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88" name="Arc 68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89" name="Arc 68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90" name="Arc 68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91" name="Arc 69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69" name="Group 568"/>
                <p:cNvGrpSpPr/>
                <p:nvPr/>
              </p:nvGrpSpPr>
              <p:grpSpPr>
                <a:xfrm>
                  <a:off x="851490" y="1901143"/>
                  <a:ext cx="252954" cy="278257"/>
                  <a:chOff x="4278198" y="3695700"/>
                  <a:chExt cx="480578" cy="528649"/>
                </a:xfrm>
              </p:grpSpPr>
              <p:sp>
                <p:nvSpPr>
                  <p:cNvPr id="676" name="Rectangle 675"/>
                  <p:cNvSpPr/>
                  <p:nvPr/>
                </p:nvSpPr>
                <p:spPr>
                  <a:xfrm>
                    <a:off x="4278198" y="4099584"/>
                    <a:ext cx="374892" cy="12476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77" name="Rectangle 67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78" name="Rectangle 67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79" name="Oval 67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80" name="Arc 67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81" name="Arc 68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82" name="Arc 68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83" name="Arc 68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70" name="Group 569"/>
                <p:cNvGrpSpPr/>
                <p:nvPr/>
              </p:nvGrpSpPr>
              <p:grpSpPr>
                <a:xfrm>
                  <a:off x="4043792" y="3554028"/>
                  <a:ext cx="252959" cy="278256"/>
                  <a:chOff x="4278189" y="3695700"/>
                  <a:chExt cx="480587" cy="528648"/>
                </a:xfrm>
              </p:grpSpPr>
              <p:sp>
                <p:nvSpPr>
                  <p:cNvPr id="668" name="Rectangle 66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69" name="Rectangle 66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70" name="Rectangle 66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71" name="Oval 67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72" name="Arc 67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73" name="Arc 67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74" name="Arc 67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75" name="Arc 67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71" name="Group 570"/>
                <p:cNvGrpSpPr/>
                <p:nvPr/>
              </p:nvGrpSpPr>
              <p:grpSpPr>
                <a:xfrm>
                  <a:off x="3367799" y="1774998"/>
                  <a:ext cx="252959" cy="278256"/>
                  <a:chOff x="4278189" y="3695700"/>
                  <a:chExt cx="480587" cy="528648"/>
                </a:xfrm>
              </p:grpSpPr>
              <p:sp>
                <p:nvSpPr>
                  <p:cNvPr id="660" name="Rectangle 65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61" name="Rectangle 66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62" name="Rectangle 66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63" name="Oval 66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64" name="Arc 66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65" name="Arc 66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66" name="Arc 66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67" name="Arc 66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72" name="Group 571"/>
                <p:cNvGrpSpPr/>
                <p:nvPr/>
              </p:nvGrpSpPr>
              <p:grpSpPr>
                <a:xfrm>
                  <a:off x="1734914" y="908841"/>
                  <a:ext cx="252959" cy="278256"/>
                  <a:chOff x="4278189" y="3695700"/>
                  <a:chExt cx="480587" cy="528648"/>
                </a:xfrm>
              </p:grpSpPr>
              <p:sp>
                <p:nvSpPr>
                  <p:cNvPr id="652" name="Rectangle 65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53" name="Rectangle 65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54" name="Rectangle 65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55" name="Oval 65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56" name="Arc 65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57" name="Arc 65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58" name="Arc 65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59" name="Arc 65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73" name="Group 572"/>
                <p:cNvGrpSpPr/>
                <p:nvPr/>
              </p:nvGrpSpPr>
              <p:grpSpPr>
                <a:xfrm>
                  <a:off x="868607" y="3321930"/>
                  <a:ext cx="252959" cy="278256"/>
                  <a:chOff x="4278189" y="3695700"/>
                  <a:chExt cx="480587" cy="528648"/>
                </a:xfrm>
              </p:grpSpPr>
              <p:sp>
                <p:nvSpPr>
                  <p:cNvPr id="644" name="Rectangle 64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45" name="Rectangle 64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46" name="Rectangle 64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47" name="Oval 64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48" name="Arc 64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49" name="Arc 64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50" name="Arc 64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51" name="Arc 65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74" name="Group 573"/>
                <p:cNvGrpSpPr/>
                <p:nvPr/>
              </p:nvGrpSpPr>
              <p:grpSpPr>
                <a:xfrm>
                  <a:off x="3384919" y="3195788"/>
                  <a:ext cx="252959" cy="278256"/>
                  <a:chOff x="4278189" y="3695700"/>
                  <a:chExt cx="480587" cy="528648"/>
                </a:xfrm>
              </p:grpSpPr>
              <p:sp>
                <p:nvSpPr>
                  <p:cNvPr id="636" name="Rectangle 63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37" name="Rectangle 63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38" name="Rectangle 63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39" name="Oval 63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40" name="Arc 63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41" name="Arc 64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42" name="Arc 64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43" name="Arc 64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575" name="Frame 574"/>
                <p:cNvSpPr/>
                <p:nvPr/>
              </p:nvSpPr>
              <p:spPr>
                <a:xfrm>
                  <a:off x="580016" y="23221"/>
                  <a:ext cx="6049383" cy="6834779"/>
                </a:xfrm>
                <a:prstGeom prst="frame">
                  <a:avLst>
                    <a:gd name="adj1" fmla="val 1637"/>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chemeClr val="tx1"/>
                    </a:solidFill>
                  </a:endParaRPr>
                </a:p>
              </p:txBody>
            </p:sp>
            <p:sp>
              <p:nvSpPr>
                <p:cNvPr id="576" name="Freeform 575"/>
                <p:cNvSpPr/>
                <p:nvPr/>
              </p:nvSpPr>
              <p:spPr>
                <a:xfrm>
                  <a:off x="802236" y="890976"/>
                  <a:ext cx="5168419" cy="2644848"/>
                </a:xfrm>
                <a:custGeom>
                  <a:avLst/>
                  <a:gdLst>
                    <a:gd name="connsiteX0" fmla="*/ 5320095 w 5320095"/>
                    <a:gd name="connsiteY0" fmla="*/ 561070 h 2975662"/>
                    <a:gd name="connsiteX1" fmla="*/ 2485072 w 5320095"/>
                    <a:gd name="connsiteY1" fmla="*/ 53070 h 2975662"/>
                    <a:gd name="connsiteX2" fmla="*/ 133478 w 5320095"/>
                    <a:gd name="connsiteY2" fmla="*/ 1781909 h 2975662"/>
                    <a:gd name="connsiteX3" fmla="*/ 412064 w 5320095"/>
                    <a:gd name="connsiteY3" fmla="*/ 2625844 h 2975662"/>
                    <a:gd name="connsiteX4" fmla="*/ 1419890 w 5320095"/>
                    <a:gd name="connsiteY4" fmla="*/ 2945393 h 2975662"/>
                    <a:gd name="connsiteX5" fmla="*/ 1526408 w 5320095"/>
                    <a:gd name="connsiteY5" fmla="*/ 1929393 h 2975662"/>
                    <a:gd name="connsiteX6" fmla="*/ 2493266 w 5320095"/>
                    <a:gd name="connsiteY6" fmla="*/ 1757328 h 2975662"/>
                    <a:gd name="connsiteX7" fmla="*/ 5320095 w 5320095"/>
                    <a:gd name="connsiteY7" fmla="*/ 561070 h 2975662"/>
                    <a:gd name="connsiteX0" fmla="*/ 5311260 w 5311260"/>
                    <a:gd name="connsiteY0" fmla="*/ 561070 h 2649230"/>
                    <a:gd name="connsiteX1" fmla="*/ 2476237 w 5311260"/>
                    <a:gd name="connsiteY1" fmla="*/ 53070 h 2649230"/>
                    <a:gd name="connsiteX2" fmla="*/ 124643 w 5311260"/>
                    <a:gd name="connsiteY2" fmla="*/ 1781909 h 2649230"/>
                    <a:gd name="connsiteX3" fmla="*/ 403229 w 5311260"/>
                    <a:gd name="connsiteY3" fmla="*/ 2625844 h 2649230"/>
                    <a:gd name="connsiteX4" fmla="*/ 1075113 w 5311260"/>
                    <a:gd name="connsiteY4" fmla="*/ 2371844 h 2649230"/>
                    <a:gd name="connsiteX5" fmla="*/ 1517573 w 5311260"/>
                    <a:gd name="connsiteY5" fmla="*/ 1929393 h 2649230"/>
                    <a:gd name="connsiteX6" fmla="*/ 2484431 w 5311260"/>
                    <a:gd name="connsiteY6" fmla="*/ 1757328 h 2649230"/>
                    <a:gd name="connsiteX7" fmla="*/ 5311260 w 5311260"/>
                    <a:gd name="connsiteY7" fmla="*/ 561070 h 2649230"/>
                    <a:gd name="connsiteX0" fmla="*/ 5390638 w 5390638"/>
                    <a:gd name="connsiteY0" fmla="*/ 507793 h 2659453"/>
                    <a:gd name="connsiteX1" fmla="*/ 2476237 w 5390638"/>
                    <a:gd name="connsiteY1" fmla="*/ 63293 h 2659453"/>
                    <a:gd name="connsiteX2" fmla="*/ 124643 w 5390638"/>
                    <a:gd name="connsiteY2" fmla="*/ 1792132 h 2659453"/>
                    <a:gd name="connsiteX3" fmla="*/ 403229 w 5390638"/>
                    <a:gd name="connsiteY3" fmla="*/ 2636067 h 2659453"/>
                    <a:gd name="connsiteX4" fmla="*/ 1075113 w 5390638"/>
                    <a:gd name="connsiteY4" fmla="*/ 2382067 h 2659453"/>
                    <a:gd name="connsiteX5" fmla="*/ 1517573 w 5390638"/>
                    <a:gd name="connsiteY5" fmla="*/ 1939616 h 2659453"/>
                    <a:gd name="connsiteX6" fmla="*/ 2484431 w 5390638"/>
                    <a:gd name="connsiteY6" fmla="*/ 1767551 h 2659453"/>
                    <a:gd name="connsiteX7" fmla="*/ 5390638 w 5390638"/>
                    <a:gd name="connsiteY7" fmla="*/ 507793 h 2659453"/>
                    <a:gd name="connsiteX0" fmla="*/ 5390638 w 5390638"/>
                    <a:gd name="connsiteY0" fmla="*/ 491577 h 2643237"/>
                    <a:gd name="connsiteX1" fmla="*/ 2476237 w 5390638"/>
                    <a:gd name="connsiteY1" fmla="*/ 47077 h 2643237"/>
                    <a:gd name="connsiteX2" fmla="*/ 124643 w 5390638"/>
                    <a:gd name="connsiteY2" fmla="*/ 1775916 h 2643237"/>
                    <a:gd name="connsiteX3" fmla="*/ 403229 w 5390638"/>
                    <a:gd name="connsiteY3" fmla="*/ 2619851 h 2643237"/>
                    <a:gd name="connsiteX4" fmla="*/ 1075113 w 5390638"/>
                    <a:gd name="connsiteY4" fmla="*/ 2365851 h 2643237"/>
                    <a:gd name="connsiteX5" fmla="*/ 1517573 w 5390638"/>
                    <a:gd name="connsiteY5" fmla="*/ 1923400 h 2643237"/>
                    <a:gd name="connsiteX6" fmla="*/ 2484431 w 5390638"/>
                    <a:gd name="connsiteY6" fmla="*/ 1751335 h 2643237"/>
                    <a:gd name="connsiteX7" fmla="*/ 5390638 w 5390638"/>
                    <a:gd name="connsiteY7" fmla="*/ 491577 h 2643237"/>
                    <a:gd name="connsiteX0" fmla="*/ 5168419 w 5168419"/>
                    <a:gd name="connsiteY0" fmla="*/ 479395 h 2644848"/>
                    <a:gd name="connsiteX1" fmla="*/ 2254018 w 5168419"/>
                    <a:gd name="connsiteY1" fmla="*/ 34895 h 2644848"/>
                    <a:gd name="connsiteX2" fmla="*/ 181824 w 5168419"/>
                    <a:gd name="connsiteY2" fmla="*/ 1535134 h 2644848"/>
                    <a:gd name="connsiteX3" fmla="*/ 181010 w 5168419"/>
                    <a:gd name="connsiteY3" fmla="*/ 2607669 h 2644848"/>
                    <a:gd name="connsiteX4" fmla="*/ 852894 w 5168419"/>
                    <a:gd name="connsiteY4" fmla="*/ 2353669 h 2644848"/>
                    <a:gd name="connsiteX5" fmla="*/ 1295354 w 5168419"/>
                    <a:gd name="connsiteY5" fmla="*/ 1911218 h 2644848"/>
                    <a:gd name="connsiteX6" fmla="*/ 2262212 w 5168419"/>
                    <a:gd name="connsiteY6" fmla="*/ 1739153 h 2644848"/>
                    <a:gd name="connsiteX7" fmla="*/ 5168419 w 5168419"/>
                    <a:gd name="connsiteY7" fmla="*/ 479395 h 264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8419" h="2644848">
                      <a:moveTo>
                        <a:pt x="5168419" y="479395"/>
                      </a:moveTo>
                      <a:cubicBezTo>
                        <a:pt x="5167053" y="401727"/>
                        <a:pt x="3085117" y="-141062"/>
                        <a:pt x="2254018" y="34895"/>
                      </a:cubicBezTo>
                      <a:cubicBezTo>
                        <a:pt x="1422919" y="210852"/>
                        <a:pt x="527325" y="1106338"/>
                        <a:pt x="181824" y="1535134"/>
                      </a:cubicBezTo>
                      <a:cubicBezTo>
                        <a:pt x="-163677" y="1963930"/>
                        <a:pt x="69165" y="2471246"/>
                        <a:pt x="181010" y="2607669"/>
                      </a:cubicBezTo>
                      <a:cubicBezTo>
                        <a:pt x="292855" y="2744092"/>
                        <a:pt x="667170" y="2469744"/>
                        <a:pt x="852894" y="2353669"/>
                      </a:cubicBezTo>
                      <a:cubicBezTo>
                        <a:pt x="1038618" y="2237594"/>
                        <a:pt x="1116458" y="2109229"/>
                        <a:pt x="1295354" y="1911218"/>
                      </a:cubicBezTo>
                      <a:cubicBezTo>
                        <a:pt x="1474250" y="1713207"/>
                        <a:pt x="1616701" y="1977790"/>
                        <a:pt x="2262212" y="1739153"/>
                      </a:cubicBezTo>
                      <a:cubicBezTo>
                        <a:pt x="2907723" y="1500516"/>
                        <a:pt x="5169785" y="557063"/>
                        <a:pt x="5168419" y="479395"/>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77" name="Freeform 576"/>
                <p:cNvSpPr/>
                <p:nvPr/>
              </p:nvSpPr>
              <p:spPr>
                <a:xfrm>
                  <a:off x="1943930" y="1381648"/>
                  <a:ext cx="4208600" cy="2864363"/>
                </a:xfrm>
                <a:custGeom>
                  <a:avLst/>
                  <a:gdLst>
                    <a:gd name="connsiteX0" fmla="*/ 4111220 w 4266086"/>
                    <a:gd name="connsiteY0" fmla="*/ 153738 h 2941297"/>
                    <a:gd name="connsiteX1" fmla="*/ 2693709 w 4266086"/>
                    <a:gd name="connsiteY1" fmla="*/ 1669544 h 2941297"/>
                    <a:gd name="connsiteX2" fmla="*/ 1636720 w 4266086"/>
                    <a:gd name="connsiteY2" fmla="*/ 1997286 h 2941297"/>
                    <a:gd name="connsiteX3" fmla="*/ 6173 w 4266086"/>
                    <a:gd name="connsiteY3" fmla="*/ 2447931 h 2941297"/>
                    <a:gd name="connsiteX4" fmla="*/ 1136904 w 4266086"/>
                    <a:gd name="connsiteY4" fmla="*/ 2751092 h 2941297"/>
                    <a:gd name="connsiteX5" fmla="*/ 2611772 w 4266086"/>
                    <a:gd name="connsiteY5" fmla="*/ 2751092 h 2941297"/>
                    <a:gd name="connsiteX6" fmla="*/ 4062058 w 4266086"/>
                    <a:gd name="connsiteY6" fmla="*/ 342189 h 2941297"/>
                    <a:gd name="connsiteX7" fmla="*/ 4111220 w 4266086"/>
                    <a:gd name="connsiteY7" fmla="*/ 153738 h 2941297"/>
                    <a:gd name="connsiteX0" fmla="*/ 4004276 w 4208600"/>
                    <a:gd name="connsiteY0" fmla="*/ 210489 h 2864363"/>
                    <a:gd name="connsiteX1" fmla="*/ 2693709 w 4208600"/>
                    <a:gd name="connsiteY1" fmla="*/ 1592610 h 2864363"/>
                    <a:gd name="connsiteX2" fmla="*/ 1636720 w 4208600"/>
                    <a:gd name="connsiteY2" fmla="*/ 1920352 h 2864363"/>
                    <a:gd name="connsiteX3" fmla="*/ 6173 w 4208600"/>
                    <a:gd name="connsiteY3" fmla="*/ 2370997 h 2864363"/>
                    <a:gd name="connsiteX4" fmla="*/ 1136904 w 4208600"/>
                    <a:gd name="connsiteY4" fmla="*/ 2674158 h 2864363"/>
                    <a:gd name="connsiteX5" fmla="*/ 2611772 w 4208600"/>
                    <a:gd name="connsiteY5" fmla="*/ 2674158 h 2864363"/>
                    <a:gd name="connsiteX6" fmla="*/ 4062058 w 4208600"/>
                    <a:gd name="connsiteY6" fmla="*/ 265255 h 2864363"/>
                    <a:gd name="connsiteX7" fmla="*/ 4004276 w 4208600"/>
                    <a:gd name="connsiteY7" fmla="*/ 210489 h 286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8600" h="2864363">
                      <a:moveTo>
                        <a:pt x="4004276" y="210489"/>
                      </a:moveTo>
                      <a:cubicBezTo>
                        <a:pt x="3776218" y="431715"/>
                        <a:pt x="3088302" y="1307633"/>
                        <a:pt x="2693709" y="1592610"/>
                      </a:cubicBezTo>
                      <a:cubicBezTo>
                        <a:pt x="2299116" y="1877587"/>
                        <a:pt x="2084643" y="1790621"/>
                        <a:pt x="1636720" y="1920352"/>
                      </a:cubicBezTo>
                      <a:cubicBezTo>
                        <a:pt x="1188797" y="2050083"/>
                        <a:pt x="89476" y="2245363"/>
                        <a:pt x="6173" y="2370997"/>
                      </a:cubicBezTo>
                      <a:cubicBezTo>
                        <a:pt x="-77130" y="2496631"/>
                        <a:pt x="702637" y="2623631"/>
                        <a:pt x="1136904" y="2674158"/>
                      </a:cubicBezTo>
                      <a:cubicBezTo>
                        <a:pt x="1571171" y="2724685"/>
                        <a:pt x="2124246" y="3075642"/>
                        <a:pt x="2611772" y="2674158"/>
                      </a:cubicBezTo>
                      <a:cubicBezTo>
                        <a:pt x="3099298" y="2272674"/>
                        <a:pt x="3829974" y="675867"/>
                        <a:pt x="4062058" y="265255"/>
                      </a:cubicBezTo>
                      <a:cubicBezTo>
                        <a:pt x="4294142" y="-145357"/>
                        <a:pt x="4232334" y="-10737"/>
                        <a:pt x="4004276" y="210489"/>
                      </a:cubicBezTo>
                      <a:close/>
                    </a:path>
                  </a:pathLst>
                </a:cu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78" name="Freeform 577"/>
                <p:cNvSpPr/>
                <p:nvPr/>
              </p:nvSpPr>
              <p:spPr>
                <a:xfrm>
                  <a:off x="2454207" y="1461758"/>
                  <a:ext cx="3709721" cy="4637387"/>
                </a:xfrm>
                <a:custGeom>
                  <a:avLst/>
                  <a:gdLst>
                    <a:gd name="connsiteX0" fmla="*/ 3491423 w 3516311"/>
                    <a:gd name="connsiteY0" fmla="*/ 32248 h 3886324"/>
                    <a:gd name="connsiteX1" fmla="*/ 3106319 w 3516311"/>
                    <a:gd name="connsiteY1" fmla="*/ 777861 h 3886324"/>
                    <a:gd name="connsiteX2" fmla="*/ 2983413 w 3516311"/>
                    <a:gd name="connsiteY2" fmla="*/ 867990 h 3886324"/>
                    <a:gd name="connsiteX3" fmla="*/ 2155849 w 3516311"/>
                    <a:gd name="connsiteY3" fmla="*/ 2498506 h 3886324"/>
                    <a:gd name="connsiteX4" fmla="*/ 25485 w 3516311"/>
                    <a:gd name="connsiteY4" fmla="*/ 2777087 h 3886324"/>
                    <a:gd name="connsiteX5" fmla="*/ 1131635 w 3516311"/>
                    <a:gd name="connsiteY5" fmla="*/ 3842248 h 3886324"/>
                    <a:gd name="connsiteX6" fmla="*/ 3352130 w 3516311"/>
                    <a:gd name="connsiteY6" fmla="*/ 3514506 h 3886324"/>
                    <a:gd name="connsiteX7" fmla="*/ 3368517 w 3516311"/>
                    <a:gd name="connsiteY7" fmla="*/ 1990506 h 3886324"/>
                    <a:gd name="connsiteX8" fmla="*/ 3491423 w 3516311"/>
                    <a:gd name="connsiteY8" fmla="*/ 32248 h 3886324"/>
                    <a:gd name="connsiteX0" fmla="*/ 3491423 w 3706719"/>
                    <a:gd name="connsiteY0" fmla="*/ 748486 h 4602562"/>
                    <a:gd name="connsiteX1" fmla="*/ 3688072 w 3706719"/>
                    <a:gd name="connsiteY1" fmla="*/ 27454 h 4602562"/>
                    <a:gd name="connsiteX2" fmla="*/ 2983413 w 3706719"/>
                    <a:gd name="connsiteY2" fmla="*/ 1584228 h 4602562"/>
                    <a:gd name="connsiteX3" fmla="*/ 2155849 w 3706719"/>
                    <a:gd name="connsiteY3" fmla="*/ 3214744 h 4602562"/>
                    <a:gd name="connsiteX4" fmla="*/ 25485 w 3706719"/>
                    <a:gd name="connsiteY4" fmla="*/ 3493325 h 4602562"/>
                    <a:gd name="connsiteX5" fmla="*/ 1131635 w 3706719"/>
                    <a:gd name="connsiteY5" fmla="*/ 4558486 h 4602562"/>
                    <a:gd name="connsiteX6" fmla="*/ 3352130 w 3706719"/>
                    <a:gd name="connsiteY6" fmla="*/ 4230744 h 4602562"/>
                    <a:gd name="connsiteX7" fmla="*/ 3368517 w 3706719"/>
                    <a:gd name="connsiteY7" fmla="*/ 2706744 h 4602562"/>
                    <a:gd name="connsiteX8" fmla="*/ 3491423 w 3706719"/>
                    <a:gd name="connsiteY8" fmla="*/ 748486 h 4602562"/>
                    <a:gd name="connsiteX0" fmla="*/ 3491423 w 3701499"/>
                    <a:gd name="connsiteY0" fmla="*/ 721033 h 4575109"/>
                    <a:gd name="connsiteX1" fmla="*/ 3688072 w 3701499"/>
                    <a:gd name="connsiteY1" fmla="*/ 1 h 4575109"/>
                    <a:gd name="connsiteX2" fmla="*/ 2983413 w 3701499"/>
                    <a:gd name="connsiteY2" fmla="*/ 1556775 h 4575109"/>
                    <a:gd name="connsiteX3" fmla="*/ 2155849 w 3701499"/>
                    <a:gd name="connsiteY3" fmla="*/ 3187291 h 4575109"/>
                    <a:gd name="connsiteX4" fmla="*/ 25485 w 3701499"/>
                    <a:gd name="connsiteY4" fmla="*/ 3465872 h 4575109"/>
                    <a:gd name="connsiteX5" fmla="*/ 1131635 w 3701499"/>
                    <a:gd name="connsiteY5" fmla="*/ 4531033 h 4575109"/>
                    <a:gd name="connsiteX6" fmla="*/ 3352130 w 3701499"/>
                    <a:gd name="connsiteY6" fmla="*/ 4203291 h 4575109"/>
                    <a:gd name="connsiteX7" fmla="*/ 3368517 w 3701499"/>
                    <a:gd name="connsiteY7" fmla="*/ 2679291 h 4575109"/>
                    <a:gd name="connsiteX8" fmla="*/ 3491423 w 3701499"/>
                    <a:gd name="connsiteY8" fmla="*/ 721033 h 4575109"/>
                    <a:gd name="connsiteX0" fmla="*/ 3491423 w 3706719"/>
                    <a:gd name="connsiteY0" fmla="*/ 1127403 h 4579995"/>
                    <a:gd name="connsiteX1" fmla="*/ 3688072 w 3706719"/>
                    <a:gd name="connsiteY1" fmla="*/ 4887 h 4579995"/>
                    <a:gd name="connsiteX2" fmla="*/ 2983413 w 3706719"/>
                    <a:gd name="connsiteY2" fmla="*/ 1561661 h 4579995"/>
                    <a:gd name="connsiteX3" fmla="*/ 2155849 w 3706719"/>
                    <a:gd name="connsiteY3" fmla="*/ 3192177 h 4579995"/>
                    <a:gd name="connsiteX4" fmla="*/ 25485 w 3706719"/>
                    <a:gd name="connsiteY4" fmla="*/ 3470758 h 4579995"/>
                    <a:gd name="connsiteX5" fmla="*/ 1131635 w 3706719"/>
                    <a:gd name="connsiteY5" fmla="*/ 4535919 h 4579995"/>
                    <a:gd name="connsiteX6" fmla="*/ 3352130 w 3706719"/>
                    <a:gd name="connsiteY6" fmla="*/ 4208177 h 4579995"/>
                    <a:gd name="connsiteX7" fmla="*/ 3368517 w 3706719"/>
                    <a:gd name="connsiteY7" fmla="*/ 2684177 h 4579995"/>
                    <a:gd name="connsiteX8" fmla="*/ 3491423 w 3706719"/>
                    <a:gd name="connsiteY8" fmla="*/ 1127403 h 4579995"/>
                    <a:gd name="connsiteX0" fmla="*/ 3494425 w 3709721"/>
                    <a:gd name="connsiteY0" fmla="*/ 1127403 h 4637387"/>
                    <a:gd name="connsiteX1" fmla="*/ 3691074 w 3709721"/>
                    <a:gd name="connsiteY1" fmla="*/ 4887 h 4637387"/>
                    <a:gd name="connsiteX2" fmla="*/ 2986415 w 3709721"/>
                    <a:gd name="connsiteY2" fmla="*/ 1561661 h 4637387"/>
                    <a:gd name="connsiteX3" fmla="*/ 2158851 w 3709721"/>
                    <a:gd name="connsiteY3" fmla="*/ 3192177 h 4637387"/>
                    <a:gd name="connsiteX4" fmla="*/ 28487 w 3709721"/>
                    <a:gd name="connsiteY4" fmla="*/ 3470758 h 4637387"/>
                    <a:gd name="connsiteX5" fmla="*/ 1093669 w 3709721"/>
                    <a:gd name="connsiteY5" fmla="*/ 4601467 h 4637387"/>
                    <a:gd name="connsiteX6" fmla="*/ 3355132 w 3709721"/>
                    <a:gd name="connsiteY6" fmla="*/ 4208177 h 4637387"/>
                    <a:gd name="connsiteX7" fmla="*/ 3371519 w 3709721"/>
                    <a:gd name="connsiteY7" fmla="*/ 2684177 h 4637387"/>
                    <a:gd name="connsiteX8" fmla="*/ 3494425 w 3709721"/>
                    <a:gd name="connsiteY8" fmla="*/ 1127403 h 463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9721" h="4637387">
                      <a:moveTo>
                        <a:pt x="3494425" y="1127403"/>
                      </a:moveTo>
                      <a:cubicBezTo>
                        <a:pt x="3547684" y="680855"/>
                        <a:pt x="3775742" y="-67489"/>
                        <a:pt x="3691074" y="4887"/>
                      </a:cubicBezTo>
                      <a:cubicBezTo>
                        <a:pt x="3606406" y="77263"/>
                        <a:pt x="3241786" y="1030446"/>
                        <a:pt x="2986415" y="1561661"/>
                      </a:cubicBezTo>
                      <a:cubicBezTo>
                        <a:pt x="2731045" y="2092876"/>
                        <a:pt x="2651839" y="2873994"/>
                        <a:pt x="2158851" y="3192177"/>
                      </a:cubicBezTo>
                      <a:cubicBezTo>
                        <a:pt x="1665863" y="3510360"/>
                        <a:pt x="206017" y="3235876"/>
                        <a:pt x="28487" y="3470758"/>
                      </a:cubicBezTo>
                      <a:cubicBezTo>
                        <a:pt x="-149043" y="3705640"/>
                        <a:pt x="539228" y="4478564"/>
                        <a:pt x="1093669" y="4601467"/>
                      </a:cubicBezTo>
                      <a:cubicBezTo>
                        <a:pt x="1648110" y="4724370"/>
                        <a:pt x="2982318" y="4516801"/>
                        <a:pt x="3355132" y="4208177"/>
                      </a:cubicBezTo>
                      <a:cubicBezTo>
                        <a:pt x="3727946" y="3899553"/>
                        <a:pt x="3348304" y="3197639"/>
                        <a:pt x="3371519" y="2684177"/>
                      </a:cubicBezTo>
                      <a:cubicBezTo>
                        <a:pt x="3394735" y="2170715"/>
                        <a:pt x="3441166" y="1573951"/>
                        <a:pt x="3494425" y="1127403"/>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579" name="Group 578"/>
                <p:cNvGrpSpPr/>
                <p:nvPr/>
              </p:nvGrpSpPr>
              <p:grpSpPr>
                <a:xfrm>
                  <a:off x="2583732" y="558715"/>
                  <a:ext cx="734693" cy="592332"/>
                  <a:chOff x="3663072" y="-1085447"/>
                  <a:chExt cx="734693" cy="592332"/>
                </a:xfrm>
              </p:grpSpPr>
              <p:grpSp>
                <p:nvGrpSpPr>
                  <p:cNvPr id="618" name="Group 617"/>
                  <p:cNvGrpSpPr/>
                  <p:nvPr/>
                </p:nvGrpSpPr>
                <p:grpSpPr>
                  <a:xfrm>
                    <a:off x="3663072" y="-864607"/>
                    <a:ext cx="535083" cy="371492"/>
                    <a:chOff x="6578873" y="947543"/>
                    <a:chExt cx="535083" cy="371492"/>
                  </a:xfrm>
                </p:grpSpPr>
                <p:grpSp>
                  <p:nvGrpSpPr>
                    <p:cNvPr id="627" name="Group 626"/>
                    <p:cNvGrpSpPr/>
                    <p:nvPr/>
                  </p:nvGrpSpPr>
                  <p:grpSpPr>
                    <a:xfrm>
                      <a:off x="6578873" y="947543"/>
                      <a:ext cx="535083" cy="371492"/>
                      <a:chOff x="6333327" y="791244"/>
                      <a:chExt cx="535083" cy="494368"/>
                    </a:xfrm>
                  </p:grpSpPr>
                  <p:sp>
                    <p:nvSpPr>
                      <p:cNvPr id="630" name="Donut 629"/>
                      <p:cNvSpPr/>
                      <p:nvPr/>
                    </p:nvSpPr>
                    <p:spPr>
                      <a:xfrm>
                        <a:off x="6391384" y="791244"/>
                        <a:ext cx="22926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631" name="Donut 630"/>
                      <p:cNvSpPr/>
                      <p:nvPr/>
                    </p:nvSpPr>
                    <p:spPr>
                      <a:xfrm>
                        <a:off x="6591573" y="791244"/>
                        <a:ext cx="23327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632" name="Donut 631"/>
                      <p:cNvSpPr/>
                      <p:nvPr/>
                    </p:nvSpPr>
                    <p:spPr>
                      <a:xfrm>
                        <a:off x="6333327" y="1000864"/>
                        <a:ext cx="284748" cy="284748"/>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633" name="Donut 632"/>
                      <p:cNvSpPr/>
                      <p:nvPr/>
                    </p:nvSpPr>
                    <p:spPr>
                      <a:xfrm>
                        <a:off x="6583662" y="1000865"/>
                        <a:ext cx="284748" cy="284747"/>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634" name="Up-Down Arrow 633"/>
                      <p:cNvSpPr/>
                      <p:nvPr/>
                    </p:nvSpPr>
                    <p:spPr>
                      <a:xfrm rot="2834384">
                        <a:off x="6694293" y="1059690"/>
                        <a:ext cx="60841"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35" name="Up-Down Arrow 634"/>
                      <p:cNvSpPr/>
                      <p:nvPr/>
                    </p:nvSpPr>
                    <p:spPr>
                      <a:xfrm rot="2834384">
                        <a:off x="6674838" y="839125"/>
                        <a:ext cx="60841"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628" name="Up-Down Arrow 627"/>
                    <p:cNvSpPr/>
                    <p:nvPr/>
                  </p:nvSpPr>
                  <p:spPr>
                    <a:xfrm rot="2834384">
                      <a:off x="6728976" y="961212"/>
                      <a:ext cx="45719"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29" name="Up-Down Arrow 628"/>
                    <p:cNvSpPr/>
                    <p:nvPr/>
                  </p:nvSpPr>
                  <p:spPr>
                    <a:xfrm rot="2834384">
                      <a:off x="6695406" y="1124897"/>
                      <a:ext cx="45719"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619" name="Diamond 618"/>
                  <p:cNvSpPr/>
                  <p:nvPr/>
                </p:nvSpPr>
                <p:spPr>
                  <a:xfrm>
                    <a:off x="3694944" y="-740411"/>
                    <a:ext cx="514472" cy="103391"/>
                  </a:xfrm>
                  <a:prstGeom prst="diamond">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620" name="Group 619"/>
                  <p:cNvGrpSpPr/>
                  <p:nvPr/>
                </p:nvGrpSpPr>
                <p:grpSpPr>
                  <a:xfrm rot="10800000" flipH="1" flipV="1">
                    <a:off x="4118765" y="-1085447"/>
                    <a:ext cx="279000" cy="411648"/>
                    <a:chOff x="5621198" y="667529"/>
                    <a:chExt cx="279000" cy="411648"/>
                  </a:xfrm>
                </p:grpSpPr>
                <p:sp>
                  <p:nvSpPr>
                    <p:cNvPr id="621" name="Rectangle 620"/>
                    <p:cNvSpPr/>
                    <p:nvPr/>
                  </p:nvSpPr>
                  <p:spPr>
                    <a:xfrm rot="1440000">
                      <a:off x="5690200" y="806176"/>
                      <a:ext cx="26155" cy="273001"/>
                    </a:xfrm>
                    <a:prstGeom prst="rect">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22" name="Oval 621"/>
                    <p:cNvSpPr/>
                    <p:nvPr/>
                  </p:nvSpPr>
                  <p:spPr>
                    <a:xfrm>
                      <a:off x="5733475" y="773121"/>
                      <a:ext cx="54232" cy="54232"/>
                    </a:xfrm>
                    <a:prstGeom prst="ellipse">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23" name="Arc 622"/>
                    <p:cNvSpPr/>
                    <p:nvPr/>
                  </p:nvSpPr>
                  <p:spPr>
                    <a:xfrm>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24" name="Arc 623"/>
                    <p:cNvSpPr/>
                    <p:nvPr/>
                  </p:nvSpPr>
                  <p:spPr>
                    <a:xfrm rot="10800000">
                      <a:off x="5694176" y="729610"/>
                      <a:ext cx="139803" cy="139624"/>
                    </a:xfrm>
                    <a:prstGeom prst="arc">
                      <a:avLst>
                        <a:gd name="adj1" fmla="val 18642763"/>
                        <a:gd name="adj2" fmla="val 318399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25" name="Arc 624"/>
                    <p:cNvSpPr/>
                    <p:nvPr/>
                  </p:nvSpPr>
                  <p:spPr>
                    <a:xfrm>
                      <a:off x="5692432" y="731405"/>
                      <a:ext cx="139803" cy="137829"/>
                    </a:xfrm>
                    <a:prstGeom prst="arc">
                      <a:avLst>
                        <a:gd name="adj1" fmla="val 18136918"/>
                        <a:gd name="adj2" fmla="val 3322367"/>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26" name="Arc 625"/>
                    <p:cNvSpPr/>
                    <p:nvPr/>
                  </p:nvSpPr>
                  <p:spPr>
                    <a:xfrm rot="10800000">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580" name="Group 579"/>
                <p:cNvGrpSpPr/>
                <p:nvPr/>
              </p:nvGrpSpPr>
              <p:grpSpPr>
                <a:xfrm>
                  <a:off x="4576762" y="3245657"/>
                  <a:ext cx="734693" cy="592332"/>
                  <a:chOff x="5197708" y="-994597"/>
                  <a:chExt cx="734693" cy="592332"/>
                </a:xfrm>
              </p:grpSpPr>
              <p:grpSp>
                <p:nvGrpSpPr>
                  <p:cNvPr id="600" name="Group 599"/>
                  <p:cNvGrpSpPr/>
                  <p:nvPr/>
                </p:nvGrpSpPr>
                <p:grpSpPr>
                  <a:xfrm>
                    <a:off x="5197708" y="-773757"/>
                    <a:ext cx="535083" cy="371492"/>
                    <a:chOff x="6578873" y="947543"/>
                    <a:chExt cx="535083" cy="371492"/>
                  </a:xfrm>
                </p:grpSpPr>
                <p:grpSp>
                  <p:nvGrpSpPr>
                    <p:cNvPr id="609" name="Group 608"/>
                    <p:cNvGrpSpPr/>
                    <p:nvPr/>
                  </p:nvGrpSpPr>
                  <p:grpSpPr>
                    <a:xfrm>
                      <a:off x="6578873" y="947543"/>
                      <a:ext cx="535083" cy="371492"/>
                      <a:chOff x="6333327" y="791244"/>
                      <a:chExt cx="535083" cy="494368"/>
                    </a:xfrm>
                  </p:grpSpPr>
                  <p:sp>
                    <p:nvSpPr>
                      <p:cNvPr id="612" name="Donut 611"/>
                      <p:cNvSpPr/>
                      <p:nvPr/>
                    </p:nvSpPr>
                    <p:spPr>
                      <a:xfrm>
                        <a:off x="6391384" y="791244"/>
                        <a:ext cx="22926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613" name="Donut 612"/>
                      <p:cNvSpPr/>
                      <p:nvPr/>
                    </p:nvSpPr>
                    <p:spPr>
                      <a:xfrm>
                        <a:off x="6591573" y="791244"/>
                        <a:ext cx="23327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614" name="Donut 613"/>
                      <p:cNvSpPr/>
                      <p:nvPr/>
                    </p:nvSpPr>
                    <p:spPr>
                      <a:xfrm>
                        <a:off x="6333327" y="1000864"/>
                        <a:ext cx="284748" cy="284748"/>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615" name="Donut 614"/>
                      <p:cNvSpPr/>
                      <p:nvPr/>
                    </p:nvSpPr>
                    <p:spPr>
                      <a:xfrm>
                        <a:off x="6583662" y="1000865"/>
                        <a:ext cx="284748" cy="284747"/>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616" name="Up-Down Arrow 615"/>
                      <p:cNvSpPr/>
                      <p:nvPr/>
                    </p:nvSpPr>
                    <p:spPr>
                      <a:xfrm rot="2834384">
                        <a:off x="6694293" y="1059690"/>
                        <a:ext cx="60841"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17" name="Up-Down Arrow 616"/>
                      <p:cNvSpPr/>
                      <p:nvPr/>
                    </p:nvSpPr>
                    <p:spPr>
                      <a:xfrm rot="2834384">
                        <a:off x="6674838" y="839125"/>
                        <a:ext cx="60841"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610" name="Up-Down Arrow 609"/>
                    <p:cNvSpPr/>
                    <p:nvPr/>
                  </p:nvSpPr>
                  <p:spPr>
                    <a:xfrm rot="2834384">
                      <a:off x="6728976" y="961212"/>
                      <a:ext cx="45719"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11" name="Up-Down Arrow 610"/>
                    <p:cNvSpPr/>
                    <p:nvPr/>
                  </p:nvSpPr>
                  <p:spPr>
                    <a:xfrm rot="2834384">
                      <a:off x="6695406" y="1124897"/>
                      <a:ext cx="45719"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601" name="Diamond 600"/>
                  <p:cNvSpPr/>
                  <p:nvPr/>
                </p:nvSpPr>
                <p:spPr>
                  <a:xfrm>
                    <a:off x="5229580" y="-649561"/>
                    <a:ext cx="514472" cy="103391"/>
                  </a:xfrm>
                  <a:prstGeom prst="diamond">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602" name="Group 601"/>
                  <p:cNvGrpSpPr/>
                  <p:nvPr/>
                </p:nvGrpSpPr>
                <p:grpSpPr>
                  <a:xfrm rot="10800000" flipH="1" flipV="1">
                    <a:off x="5653401" y="-994597"/>
                    <a:ext cx="279000" cy="411648"/>
                    <a:chOff x="5621198" y="667529"/>
                    <a:chExt cx="279000" cy="411648"/>
                  </a:xfrm>
                </p:grpSpPr>
                <p:sp>
                  <p:nvSpPr>
                    <p:cNvPr id="603" name="Rectangle 602"/>
                    <p:cNvSpPr/>
                    <p:nvPr/>
                  </p:nvSpPr>
                  <p:spPr>
                    <a:xfrm rot="1440000">
                      <a:off x="5690200" y="806176"/>
                      <a:ext cx="26155" cy="273001"/>
                    </a:xfrm>
                    <a:prstGeom prst="rect">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04" name="Oval 603"/>
                    <p:cNvSpPr/>
                    <p:nvPr/>
                  </p:nvSpPr>
                  <p:spPr>
                    <a:xfrm>
                      <a:off x="5733475" y="773121"/>
                      <a:ext cx="54232" cy="54232"/>
                    </a:xfrm>
                    <a:prstGeom prst="ellipse">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605" name="Arc 604"/>
                    <p:cNvSpPr/>
                    <p:nvPr/>
                  </p:nvSpPr>
                  <p:spPr>
                    <a:xfrm>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06" name="Arc 605"/>
                    <p:cNvSpPr/>
                    <p:nvPr/>
                  </p:nvSpPr>
                  <p:spPr>
                    <a:xfrm rot="10800000">
                      <a:off x="5694176" y="729610"/>
                      <a:ext cx="139803" cy="139624"/>
                    </a:xfrm>
                    <a:prstGeom prst="arc">
                      <a:avLst>
                        <a:gd name="adj1" fmla="val 18642763"/>
                        <a:gd name="adj2" fmla="val 318399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07" name="Arc 606"/>
                    <p:cNvSpPr/>
                    <p:nvPr/>
                  </p:nvSpPr>
                  <p:spPr>
                    <a:xfrm>
                      <a:off x="5692432" y="731405"/>
                      <a:ext cx="139803" cy="137829"/>
                    </a:xfrm>
                    <a:prstGeom prst="arc">
                      <a:avLst>
                        <a:gd name="adj1" fmla="val 18136918"/>
                        <a:gd name="adj2" fmla="val 3322367"/>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608" name="Arc 607"/>
                    <p:cNvSpPr/>
                    <p:nvPr/>
                  </p:nvSpPr>
                  <p:spPr>
                    <a:xfrm rot="10800000">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581" name="Group 580"/>
                <p:cNvGrpSpPr/>
                <p:nvPr/>
              </p:nvGrpSpPr>
              <p:grpSpPr>
                <a:xfrm>
                  <a:off x="4397765" y="5625235"/>
                  <a:ext cx="734693" cy="592332"/>
                  <a:chOff x="7049928" y="-966336"/>
                  <a:chExt cx="734693" cy="592332"/>
                </a:xfrm>
              </p:grpSpPr>
              <p:grpSp>
                <p:nvGrpSpPr>
                  <p:cNvPr id="582" name="Group 581"/>
                  <p:cNvGrpSpPr/>
                  <p:nvPr/>
                </p:nvGrpSpPr>
                <p:grpSpPr>
                  <a:xfrm>
                    <a:off x="7049928" y="-745496"/>
                    <a:ext cx="535083" cy="371492"/>
                    <a:chOff x="6578873" y="947543"/>
                    <a:chExt cx="535083" cy="371492"/>
                  </a:xfrm>
                </p:grpSpPr>
                <p:grpSp>
                  <p:nvGrpSpPr>
                    <p:cNvPr id="591" name="Group 590"/>
                    <p:cNvGrpSpPr/>
                    <p:nvPr/>
                  </p:nvGrpSpPr>
                  <p:grpSpPr>
                    <a:xfrm>
                      <a:off x="6578873" y="947543"/>
                      <a:ext cx="535083" cy="371492"/>
                      <a:chOff x="6333327" y="791244"/>
                      <a:chExt cx="535083" cy="494368"/>
                    </a:xfrm>
                  </p:grpSpPr>
                  <p:sp>
                    <p:nvSpPr>
                      <p:cNvPr id="594" name="Donut 593"/>
                      <p:cNvSpPr/>
                      <p:nvPr/>
                    </p:nvSpPr>
                    <p:spPr>
                      <a:xfrm>
                        <a:off x="6391384" y="791244"/>
                        <a:ext cx="22926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595" name="Donut 594"/>
                      <p:cNvSpPr/>
                      <p:nvPr/>
                    </p:nvSpPr>
                    <p:spPr>
                      <a:xfrm>
                        <a:off x="6591573" y="791244"/>
                        <a:ext cx="23327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596" name="Donut 595"/>
                      <p:cNvSpPr/>
                      <p:nvPr/>
                    </p:nvSpPr>
                    <p:spPr>
                      <a:xfrm>
                        <a:off x="6333327" y="1000864"/>
                        <a:ext cx="284748" cy="284748"/>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597" name="Donut 596"/>
                      <p:cNvSpPr/>
                      <p:nvPr/>
                    </p:nvSpPr>
                    <p:spPr>
                      <a:xfrm>
                        <a:off x="6583662" y="1000865"/>
                        <a:ext cx="284748" cy="284747"/>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598" name="Up-Down Arrow 597"/>
                      <p:cNvSpPr/>
                      <p:nvPr/>
                    </p:nvSpPr>
                    <p:spPr>
                      <a:xfrm rot="2834384">
                        <a:off x="6694293" y="1059690"/>
                        <a:ext cx="60841"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99" name="Up-Down Arrow 598"/>
                      <p:cNvSpPr/>
                      <p:nvPr/>
                    </p:nvSpPr>
                    <p:spPr>
                      <a:xfrm rot="2834384">
                        <a:off x="6674838" y="839125"/>
                        <a:ext cx="60841"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592" name="Up-Down Arrow 591"/>
                    <p:cNvSpPr/>
                    <p:nvPr/>
                  </p:nvSpPr>
                  <p:spPr>
                    <a:xfrm rot="2834384">
                      <a:off x="6728976" y="961212"/>
                      <a:ext cx="45719"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93" name="Up-Down Arrow 592"/>
                    <p:cNvSpPr/>
                    <p:nvPr/>
                  </p:nvSpPr>
                  <p:spPr>
                    <a:xfrm rot="2834384">
                      <a:off x="6695406" y="1124897"/>
                      <a:ext cx="45719"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583" name="Diamond 582"/>
                  <p:cNvSpPr/>
                  <p:nvPr/>
                </p:nvSpPr>
                <p:spPr>
                  <a:xfrm>
                    <a:off x="7081800" y="-621300"/>
                    <a:ext cx="514472" cy="103391"/>
                  </a:xfrm>
                  <a:prstGeom prst="diamond">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584" name="Group 583"/>
                  <p:cNvGrpSpPr/>
                  <p:nvPr/>
                </p:nvGrpSpPr>
                <p:grpSpPr>
                  <a:xfrm rot="10800000" flipH="1" flipV="1">
                    <a:off x="7505621" y="-966336"/>
                    <a:ext cx="279000" cy="411648"/>
                    <a:chOff x="5621198" y="667529"/>
                    <a:chExt cx="279000" cy="411648"/>
                  </a:xfrm>
                </p:grpSpPr>
                <p:sp>
                  <p:nvSpPr>
                    <p:cNvPr id="585" name="Rectangle 584"/>
                    <p:cNvSpPr/>
                    <p:nvPr/>
                  </p:nvSpPr>
                  <p:spPr>
                    <a:xfrm rot="1440000">
                      <a:off x="5690200" y="806176"/>
                      <a:ext cx="26155" cy="273001"/>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86" name="Oval 585"/>
                    <p:cNvSpPr/>
                    <p:nvPr/>
                  </p:nvSpPr>
                  <p:spPr>
                    <a:xfrm>
                      <a:off x="5733475" y="773121"/>
                      <a:ext cx="54232" cy="54232"/>
                    </a:xfrm>
                    <a:prstGeom prst="ellipse">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87" name="Arc 586"/>
                    <p:cNvSpPr/>
                    <p:nvPr/>
                  </p:nvSpPr>
                  <p:spPr>
                    <a:xfrm>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88" name="Arc 587"/>
                    <p:cNvSpPr/>
                    <p:nvPr/>
                  </p:nvSpPr>
                  <p:spPr>
                    <a:xfrm rot="10800000">
                      <a:off x="5694176" y="729610"/>
                      <a:ext cx="139803" cy="139624"/>
                    </a:xfrm>
                    <a:prstGeom prst="arc">
                      <a:avLst>
                        <a:gd name="adj1" fmla="val 18642763"/>
                        <a:gd name="adj2" fmla="val 318399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89" name="Arc 588"/>
                    <p:cNvSpPr/>
                    <p:nvPr/>
                  </p:nvSpPr>
                  <p:spPr>
                    <a:xfrm>
                      <a:off x="5692432" y="731405"/>
                      <a:ext cx="139803" cy="137829"/>
                    </a:xfrm>
                    <a:prstGeom prst="arc">
                      <a:avLst>
                        <a:gd name="adj1" fmla="val 18136918"/>
                        <a:gd name="adj2" fmla="val 3322367"/>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90" name="Arc 589"/>
                    <p:cNvSpPr/>
                    <p:nvPr/>
                  </p:nvSpPr>
                  <p:spPr>
                    <a:xfrm rot="10800000">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grpSp>
            <p:nvGrpSpPr>
              <p:cNvPr id="45" name="Group 44"/>
              <p:cNvGrpSpPr/>
              <p:nvPr/>
            </p:nvGrpSpPr>
            <p:grpSpPr>
              <a:xfrm>
                <a:off x="6151844" y="-19262"/>
                <a:ext cx="6017182" cy="6834779"/>
                <a:chOff x="7543801" y="5854"/>
                <a:chExt cx="6146800" cy="6834779"/>
              </a:xfrm>
            </p:grpSpPr>
            <p:sp>
              <p:nvSpPr>
                <p:cNvPr id="300" name="Cloud 299"/>
                <p:cNvSpPr/>
                <p:nvPr/>
              </p:nvSpPr>
              <p:spPr>
                <a:xfrm rot="19485914">
                  <a:off x="7636544" y="3308822"/>
                  <a:ext cx="4646176" cy="29384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endParaRPr lang="en-US" sz="1200" dirty="0">
                    <a:latin typeface="Times New Roman" panose="02020603050405020304" pitchFamily="18" charset="0"/>
                    <a:cs typeface="Times New Roman" panose="02020603050405020304" pitchFamily="18" charset="0"/>
                  </a:endParaRPr>
                </a:p>
              </p:txBody>
            </p:sp>
            <p:pic>
              <p:nvPicPr>
                <p:cNvPr id="301" name="Picture 300"/>
                <p:cNvPicPr>
                  <a:picLocks noChangeAspect="1"/>
                </p:cNvPicPr>
                <p:nvPr/>
              </p:nvPicPr>
              <p:blipFill>
                <a:blip r:embed="rId11"/>
                <a:stretch>
                  <a:fillRect/>
                </a:stretch>
              </p:blipFill>
              <p:spPr>
                <a:xfrm>
                  <a:off x="12854109" y="822768"/>
                  <a:ext cx="571138" cy="571138"/>
                </a:xfrm>
                <a:prstGeom prst="rect">
                  <a:avLst/>
                </a:prstGeom>
              </p:spPr>
            </p:pic>
            <p:grpSp>
              <p:nvGrpSpPr>
                <p:cNvPr id="302" name="Group 301"/>
                <p:cNvGrpSpPr/>
                <p:nvPr/>
              </p:nvGrpSpPr>
              <p:grpSpPr>
                <a:xfrm>
                  <a:off x="8865135" y="3692099"/>
                  <a:ext cx="252959" cy="278256"/>
                  <a:chOff x="4278189" y="3695700"/>
                  <a:chExt cx="480587" cy="528648"/>
                </a:xfrm>
              </p:grpSpPr>
              <p:sp>
                <p:nvSpPr>
                  <p:cNvPr id="544" name="Rectangle 54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45" name="Rectangle 54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46" name="Rectangle 54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47" name="Oval 54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48" name="Arc 54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49" name="Arc 54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50" name="Arc 54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51" name="Arc 55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03" name="Group 302"/>
                <p:cNvGrpSpPr/>
                <p:nvPr/>
              </p:nvGrpSpPr>
              <p:grpSpPr>
                <a:xfrm>
                  <a:off x="12353950" y="5273272"/>
                  <a:ext cx="252959" cy="278256"/>
                  <a:chOff x="4278189" y="3695700"/>
                  <a:chExt cx="480587" cy="528648"/>
                </a:xfrm>
              </p:grpSpPr>
              <p:sp>
                <p:nvSpPr>
                  <p:cNvPr id="536" name="Rectangle 53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37" name="Rectangle 53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38" name="Rectangle 53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39" name="Oval 53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40" name="Arc 53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41" name="Arc 54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42" name="Arc 54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43" name="Arc 54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04" name="Group 303"/>
                <p:cNvGrpSpPr/>
                <p:nvPr/>
              </p:nvGrpSpPr>
              <p:grpSpPr>
                <a:xfrm>
                  <a:off x="12921574" y="5748055"/>
                  <a:ext cx="252959" cy="278256"/>
                  <a:chOff x="4278189" y="3695700"/>
                  <a:chExt cx="480587" cy="528648"/>
                </a:xfrm>
              </p:grpSpPr>
              <p:sp>
                <p:nvSpPr>
                  <p:cNvPr id="528" name="Rectangle 52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29" name="Rectangle 52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30" name="Rectangle 52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31" name="Oval 53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32" name="Arc 53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33" name="Arc 53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34" name="Arc 53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35" name="Arc 53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05" name="Group 304"/>
                <p:cNvGrpSpPr/>
                <p:nvPr/>
              </p:nvGrpSpPr>
              <p:grpSpPr>
                <a:xfrm>
                  <a:off x="11119559" y="2778274"/>
                  <a:ext cx="252959" cy="278256"/>
                  <a:chOff x="4278189" y="3695700"/>
                  <a:chExt cx="480587" cy="528648"/>
                </a:xfrm>
              </p:grpSpPr>
              <p:sp>
                <p:nvSpPr>
                  <p:cNvPr id="520" name="Rectangle 51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21" name="Rectangle 52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22" name="Rectangle 52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23" name="Oval 52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24" name="Arc 52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25" name="Arc 52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26" name="Arc 52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27" name="Arc 52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06" name="Group 305"/>
                <p:cNvGrpSpPr/>
                <p:nvPr/>
              </p:nvGrpSpPr>
              <p:grpSpPr>
                <a:xfrm>
                  <a:off x="9924675" y="2533013"/>
                  <a:ext cx="252959" cy="278256"/>
                  <a:chOff x="4278189" y="3695700"/>
                  <a:chExt cx="480587" cy="528648"/>
                </a:xfrm>
              </p:grpSpPr>
              <p:sp>
                <p:nvSpPr>
                  <p:cNvPr id="512" name="Rectangle 51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13" name="Rectangle 51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14" name="Rectangle 51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15" name="Oval 51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16" name="Arc 51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17" name="Arc 51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18" name="Arc 51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19" name="Arc 51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07" name="Group 306"/>
                <p:cNvGrpSpPr/>
                <p:nvPr/>
              </p:nvGrpSpPr>
              <p:grpSpPr>
                <a:xfrm>
                  <a:off x="13116980" y="4185901"/>
                  <a:ext cx="252959" cy="278256"/>
                  <a:chOff x="4278189" y="3695700"/>
                  <a:chExt cx="480587" cy="528648"/>
                </a:xfrm>
              </p:grpSpPr>
              <p:sp>
                <p:nvSpPr>
                  <p:cNvPr id="504" name="Rectangle 50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05" name="Rectangle 50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06" name="Rectangle 50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07" name="Oval 50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08" name="Arc 50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09" name="Arc 50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10" name="Arc 50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11" name="Arc 51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08" name="Group 307"/>
                <p:cNvGrpSpPr/>
                <p:nvPr/>
              </p:nvGrpSpPr>
              <p:grpSpPr>
                <a:xfrm>
                  <a:off x="10086312" y="4744436"/>
                  <a:ext cx="252959" cy="278256"/>
                  <a:chOff x="4278189" y="3695700"/>
                  <a:chExt cx="480587" cy="528648"/>
                </a:xfrm>
              </p:grpSpPr>
              <p:sp>
                <p:nvSpPr>
                  <p:cNvPr id="496" name="Rectangle 49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97" name="Rectangle 49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98" name="Rectangle 49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99" name="Oval 49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500" name="Arc 49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01" name="Arc 50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02" name="Arc 50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503" name="Arc 50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09" name="Group 308"/>
                <p:cNvGrpSpPr/>
                <p:nvPr/>
              </p:nvGrpSpPr>
              <p:grpSpPr>
                <a:xfrm>
                  <a:off x="12440987" y="2406871"/>
                  <a:ext cx="252959" cy="278256"/>
                  <a:chOff x="4278189" y="3695700"/>
                  <a:chExt cx="480587" cy="528648"/>
                </a:xfrm>
              </p:grpSpPr>
              <p:sp>
                <p:nvSpPr>
                  <p:cNvPr id="488" name="Rectangle 48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89" name="Rectangle 48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90" name="Rectangle 48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91" name="Oval 49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92" name="Arc 49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93" name="Arc 49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94" name="Arc 49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95" name="Arc 49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10" name="Group 309"/>
                <p:cNvGrpSpPr/>
                <p:nvPr/>
              </p:nvGrpSpPr>
              <p:grpSpPr>
                <a:xfrm>
                  <a:off x="11118743" y="1157612"/>
                  <a:ext cx="252959" cy="278256"/>
                  <a:chOff x="4278189" y="3695700"/>
                  <a:chExt cx="480587" cy="528648"/>
                </a:xfrm>
              </p:grpSpPr>
              <p:sp>
                <p:nvSpPr>
                  <p:cNvPr id="480" name="Rectangle 47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81" name="Rectangle 48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82" name="Rectangle 48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83" name="Oval 48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84" name="Arc 48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85" name="Arc 48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86" name="Arc 48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87" name="Arc 48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11" name="Group 310"/>
                <p:cNvGrpSpPr/>
                <p:nvPr/>
              </p:nvGrpSpPr>
              <p:grpSpPr>
                <a:xfrm>
                  <a:off x="9331640" y="4843550"/>
                  <a:ext cx="252959" cy="278256"/>
                  <a:chOff x="4278189" y="3695700"/>
                  <a:chExt cx="480587" cy="528648"/>
                </a:xfrm>
              </p:grpSpPr>
              <p:sp>
                <p:nvSpPr>
                  <p:cNvPr id="472" name="Rectangle 47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73" name="Rectangle 47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74" name="Rectangle 47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75" name="Oval 47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76" name="Arc 47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77" name="Arc 47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78" name="Arc 47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79" name="Arc 47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12" name="Group 311"/>
                <p:cNvGrpSpPr/>
                <p:nvPr/>
              </p:nvGrpSpPr>
              <p:grpSpPr>
                <a:xfrm>
                  <a:off x="10983290" y="4815627"/>
                  <a:ext cx="252959" cy="278256"/>
                  <a:chOff x="4278189" y="3695700"/>
                  <a:chExt cx="480587" cy="528648"/>
                </a:xfrm>
              </p:grpSpPr>
              <p:sp>
                <p:nvSpPr>
                  <p:cNvPr id="464" name="Rectangle 46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65" name="Rectangle 46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66" name="Rectangle 46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67" name="Oval 46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68" name="Arc 46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69" name="Arc 46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70" name="Arc 46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71" name="Arc 47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13" name="Group 312"/>
                <p:cNvGrpSpPr/>
                <p:nvPr/>
              </p:nvGrpSpPr>
              <p:grpSpPr>
                <a:xfrm>
                  <a:off x="9941795" y="3953803"/>
                  <a:ext cx="252959" cy="278256"/>
                  <a:chOff x="4278189" y="3695700"/>
                  <a:chExt cx="480587" cy="528648"/>
                </a:xfrm>
              </p:grpSpPr>
              <p:sp>
                <p:nvSpPr>
                  <p:cNvPr id="456" name="Rectangle 45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57" name="Rectangle 45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58" name="Rectangle 45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59" name="Oval 45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60" name="Arc 45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61" name="Arc 46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62" name="Arc 46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63" name="Arc 46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14" name="Group 313"/>
                <p:cNvGrpSpPr/>
                <p:nvPr/>
              </p:nvGrpSpPr>
              <p:grpSpPr>
                <a:xfrm>
                  <a:off x="9947528" y="6066861"/>
                  <a:ext cx="252959" cy="278256"/>
                  <a:chOff x="4278189" y="3695700"/>
                  <a:chExt cx="480587" cy="528648"/>
                </a:xfrm>
              </p:grpSpPr>
              <p:sp>
                <p:nvSpPr>
                  <p:cNvPr id="448" name="Rectangle 44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49" name="Rectangle 44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50" name="Rectangle 44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51" name="Oval 45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52" name="Arc 45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53" name="Arc 45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54" name="Arc 45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55" name="Arc 45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15" name="Group 314"/>
                <p:cNvGrpSpPr/>
                <p:nvPr/>
              </p:nvGrpSpPr>
              <p:grpSpPr>
                <a:xfrm>
                  <a:off x="12458107" y="3827661"/>
                  <a:ext cx="252959" cy="278256"/>
                  <a:chOff x="4278189" y="3695700"/>
                  <a:chExt cx="480587" cy="528648"/>
                </a:xfrm>
              </p:grpSpPr>
              <p:sp>
                <p:nvSpPr>
                  <p:cNvPr id="440" name="Rectangle 43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41" name="Rectangle 44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42" name="Rectangle 44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43" name="Oval 44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44" name="Arc 44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45" name="Arc 44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46" name="Arc 44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47" name="Arc 44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16" name="Group 315"/>
                <p:cNvGrpSpPr/>
                <p:nvPr/>
              </p:nvGrpSpPr>
              <p:grpSpPr>
                <a:xfrm>
                  <a:off x="8946885" y="2745597"/>
                  <a:ext cx="252959" cy="278256"/>
                  <a:chOff x="4278189" y="3695700"/>
                  <a:chExt cx="480587" cy="528648"/>
                </a:xfrm>
              </p:grpSpPr>
              <p:sp>
                <p:nvSpPr>
                  <p:cNvPr id="432" name="Rectangle 43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33" name="Rectangle 43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34" name="Rectangle 43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35" name="Oval 43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36" name="Arc 43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37" name="Arc 43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38" name="Arc 43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39" name="Arc 43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17" name="Group 316"/>
                <p:cNvGrpSpPr/>
                <p:nvPr/>
              </p:nvGrpSpPr>
              <p:grpSpPr>
                <a:xfrm>
                  <a:off x="7905390" y="1883773"/>
                  <a:ext cx="252959" cy="278256"/>
                  <a:chOff x="4278189" y="3695700"/>
                  <a:chExt cx="480587" cy="528648"/>
                </a:xfrm>
              </p:grpSpPr>
              <p:sp>
                <p:nvSpPr>
                  <p:cNvPr id="424" name="Rectangle 42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25" name="Rectangle 42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26" name="Rectangle 42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27" name="Oval 42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28" name="Arc 42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29" name="Arc 42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30" name="Arc 42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31" name="Arc 43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18" name="Group 317"/>
                <p:cNvGrpSpPr/>
                <p:nvPr/>
              </p:nvGrpSpPr>
              <p:grpSpPr>
                <a:xfrm>
                  <a:off x="11097695" y="3536661"/>
                  <a:ext cx="252959" cy="278256"/>
                  <a:chOff x="4278189" y="3695700"/>
                  <a:chExt cx="480587" cy="528648"/>
                </a:xfrm>
              </p:grpSpPr>
              <p:sp>
                <p:nvSpPr>
                  <p:cNvPr id="416" name="Rectangle 41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17" name="Rectangle 41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18" name="Rectangle 41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19" name="Oval 41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20" name="Arc 41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21" name="Arc 42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22" name="Arc 42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23" name="Arc 42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19" name="Group 318"/>
                <p:cNvGrpSpPr/>
                <p:nvPr/>
              </p:nvGrpSpPr>
              <p:grpSpPr>
                <a:xfrm>
                  <a:off x="10421702" y="1757631"/>
                  <a:ext cx="252959" cy="278256"/>
                  <a:chOff x="4278189" y="3695700"/>
                  <a:chExt cx="480587" cy="528648"/>
                </a:xfrm>
              </p:grpSpPr>
              <p:sp>
                <p:nvSpPr>
                  <p:cNvPr id="408" name="Rectangle 40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09" name="Rectangle 40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10" name="Rectangle 40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11" name="Oval 41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12" name="Arc 41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13" name="Arc 41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14" name="Arc 41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15" name="Arc 41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20" name="Group 319"/>
                <p:cNvGrpSpPr/>
                <p:nvPr/>
              </p:nvGrpSpPr>
              <p:grpSpPr>
                <a:xfrm>
                  <a:off x="8788817" y="891474"/>
                  <a:ext cx="252959" cy="278256"/>
                  <a:chOff x="4278189" y="3695700"/>
                  <a:chExt cx="480587" cy="528648"/>
                </a:xfrm>
              </p:grpSpPr>
              <p:sp>
                <p:nvSpPr>
                  <p:cNvPr id="400" name="Rectangle 39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01" name="Rectangle 40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02" name="Rectangle 40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03" name="Oval 40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404" name="Arc 40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05" name="Arc 40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06" name="Arc 40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407" name="Arc 40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21" name="Group 320"/>
                <p:cNvGrpSpPr/>
                <p:nvPr/>
              </p:nvGrpSpPr>
              <p:grpSpPr>
                <a:xfrm>
                  <a:off x="7922510" y="3304563"/>
                  <a:ext cx="252959" cy="278256"/>
                  <a:chOff x="4278189" y="3695700"/>
                  <a:chExt cx="480587" cy="528648"/>
                </a:xfrm>
              </p:grpSpPr>
              <p:sp>
                <p:nvSpPr>
                  <p:cNvPr id="392" name="Rectangle 39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93" name="Rectangle 39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94" name="Rectangle 39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95" name="Oval 39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96" name="Arc 39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97" name="Arc 39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98" name="Arc 39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99" name="Arc 39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322" name="Group 321"/>
                <p:cNvGrpSpPr/>
                <p:nvPr/>
              </p:nvGrpSpPr>
              <p:grpSpPr>
                <a:xfrm>
                  <a:off x="10438822" y="3178421"/>
                  <a:ext cx="252959" cy="278256"/>
                  <a:chOff x="4278189" y="3695700"/>
                  <a:chExt cx="480587" cy="528648"/>
                </a:xfrm>
              </p:grpSpPr>
              <p:sp>
                <p:nvSpPr>
                  <p:cNvPr id="384" name="Rectangle 38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85" name="Rectangle 38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86" name="Rectangle 38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87" name="Oval 38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88" name="Arc 38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89" name="Arc 38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90" name="Arc 38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91" name="Arc 39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323" name="Frame 322"/>
                <p:cNvSpPr/>
                <p:nvPr/>
              </p:nvSpPr>
              <p:spPr>
                <a:xfrm>
                  <a:off x="7543801" y="5854"/>
                  <a:ext cx="6146800" cy="6834779"/>
                </a:xfrm>
                <a:prstGeom prst="frame">
                  <a:avLst>
                    <a:gd name="adj1" fmla="val 1637"/>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chemeClr val="tx1"/>
                    </a:solidFill>
                  </a:endParaRPr>
                </a:p>
              </p:txBody>
            </p:sp>
            <p:sp>
              <p:nvSpPr>
                <p:cNvPr id="324" name="Freeform 323"/>
                <p:cNvSpPr/>
                <p:nvPr/>
              </p:nvSpPr>
              <p:spPr>
                <a:xfrm>
                  <a:off x="7909440" y="884418"/>
                  <a:ext cx="5171224" cy="2408242"/>
                </a:xfrm>
                <a:custGeom>
                  <a:avLst/>
                  <a:gdLst>
                    <a:gd name="connsiteX0" fmla="*/ 5320095 w 5320095"/>
                    <a:gd name="connsiteY0" fmla="*/ 561070 h 2975662"/>
                    <a:gd name="connsiteX1" fmla="*/ 2485072 w 5320095"/>
                    <a:gd name="connsiteY1" fmla="*/ 53070 h 2975662"/>
                    <a:gd name="connsiteX2" fmla="*/ 133478 w 5320095"/>
                    <a:gd name="connsiteY2" fmla="*/ 1781909 h 2975662"/>
                    <a:gd name="connsiteX3" fmla="*/ 412064 w 5320095"/>
                    <a:gd name="connsiteY3" fmla="*/ 2625844 h 2975662"/>
                    <a:gd name="connsiteX4" fmla="*/ 1419890 w 5320095"/>
                    <a:gd name="connsiteY4" fmla="*/ 2945393 h 2975662"/>
                    <a:gd name="connsiteX5" fmla="*/ 1526408 w 5320095"/>
                    <a:gd name="connsiteY5" fmla="*/ 1929393 h 2975662"/>
                    <a:gd name="connsiteX6" fmla="*/ 2493266 w 5320095"/>
                    <a:gd name="connsiteY6" fmla="*/ 1757328 h 2975662"/>
                    <a:gd name="connsiteX7" fmla="*/ 5320095 w 5320095"/>
                    <a:gd name="connsiteY7" fmla="*/ 561070 h 2975662"/>
                    <a:gd name="connsiteX0" fmla="*/ 5311260 w 5311260"/>
                    <a:gd name="connsiteY0" fmla="*/ 561070 h 2649230"/>
                    <a:gd name="connsiteX1" fmla="*/ 2476237 w 5311260"/>
                    <a:gd name="connsiteY1" fmla="*/ 53070 h 2649230"/>
                    <a:gd name="connsiteX2" fmla="*/ 124643 w 5311260"/>
                    <a:gd name="connsiteY2" fmla="*/ 1781909 h 2649230"/>
                    <a:gd name="connsiteX3" fmla="*/ 403229 w 5311260"/>
                    <a:gd name="connsiteY3" fmla="*/ 2625844 h 2649230"/>
                    <a:gd name="connsiteX4" fmla="*/ 1075113 w 5311260"/>
                    <a:gd name="connsiteY4" fmla="*/ 2371844 h 2649230"/>
                    <a:gd name="connsiteX5" fmla="*/ 1517573 w 5311260"/>
                    <a:gd name="connsiteY5" fmla="*/ 1929393 h 2649230"/>
                    <a:gd name="connsiteX6" fmla="*/ 2484431 w 5311260"/>
                    <a:gd name="connsiteY6" fmla="*/ 1757328 h 2649230"/>
                    <a:gd name="connsiteX7" fmla="*/ 5311260 w 5311260"/>
                    <a:gd name="connsiteY7" fmla="*/ 561070 h 2649230"/>
                    <a:gd name="connsiteX0" fmla="*/ 5311260 w 5311260"/>
                    <a:gd name="connsiteY0" fmla="*/ 553259 h 2641419"/>
                    <a:gd name="connsiteX1" fmla="*/ 2476237 w 5311260"/>
                    <a:gd name="connsiteY1" fmla="*/ 45259 h 2641419"/>
                    <a:gd name="connsiteX2" fmla="*/ 124643 w 5311260"/>
                    <a:gd name="connsiteY2" fmla="*/ 1774098 h 2641419"/>
                    <a:gd name="connsiteX3" fmla="*/ 403229 w 5311260"/>
                    <a:gd name="connsiteY3" fmla="*/ 2618033 h 2641419"/>
                    <a:gd name="connsiteX4" fmla="*/ 1075113 w 5311260"/>
                    <a:gd name="connsiteY4" fmla="*/ 2364033 h 2641419"/>
                    <a:gd name="connsiteX5" fmla="*/ 1517573 w 5311260"/>
                    <a:gd name="connsiteY5" fmla="*/ 1921582 h 2641419"/>
                    <a:gd name="connsiteX6" fmla="*/ 2484431 w 5311260"/>
                    <a:gd name="connsiteY6" fmla="*/ 1749517 h 2641419"/>
                    <a:gd name="connsiteX7" fmla="*/ 5311260 w 5311260"/>
                    <a:gd name="connsiteY7" fmla="*/ 553259 h 2641419"/>
                    <a:gd name="connsiteX0" fmla="*/ 5311260 w 5331157"/>
                    <a:gd name="connsiteY0" fmla="*/ 566665 h 2654825"/>
                    <a:gd name="connsiteX1" fmla="*/ 2476237 w 5331157"/>
                    <a:gd name="connsiteY1" fmla="*/ 58665 h 2654825"/>
                    <a:gd name="connsiteX2" fmla="*/ 124643 w 5331157"/>
                    <a:gd name="connsiteY2" fmla="*/ 1787504 h 2654825"/>
                    <a:gd name="connsiteX3" fmla="*/ 403229 w 5331157"/>
                    <a:gd name="connsiteY3" fmla="*/ 2631439 h 2654825"/>
                    <a:gd name="connsiteX4" fmla="*/ 1075113 w 5331157"/>
                    <a:gd name="connsiteY4" fmla="*/ 2377439 h 2654825"/>
                    <a:gd name="connsiteX5" fmla="*/ 1517573 w 5331157"/>
                    <a:gd name="connsiteY5" fmla="*/ 1934988 h 2654825"/>
                    <a:gd name="connsiteX6" fmla="*/ 3627474 w 5331157"/>
                    <a:gd name="connsiteY6" fmla="*/ 2143923 h 2654825"/>
                    <a:gd name="connsiteX7" fmla="*/ 5311260 w 5331157"/>
                    <a:gd name="connsiteY7" fmla="*/ 566665 h 2654825"/>
                    <a:gd name="connsiteX0" fmla="*/ 5311260 w 5329115"/>
                    <a:gd name="connsiteY0" fmla="*/ 566665 h 2662196"/>
                    <a:gd name="connsiteX1" fmla="*/ 2476237 w 5329115"/>
                    <a:gd name="connsiteY1" fmla="*/ 58665 h 2662196"/>
                    <a:gd name="connsiteX2" fmla="*/ 124643 w 5329115"/>
                    <a:gd name="connsiteY2" fmla="*/ 1787504 h 2662196"/>
                    <a:gd name="connsiteX3" fmla="*/ 403229 w 5329115"/>
                    <a:gd name="connsiteY3" fmla="*/ 2631439 h 2662196"/>
                    <a:gd name="connsiteX4" fmla="*/ 1075113 w 5329115"/>
                    <a:gd name="connsiteY4" fmla="*/ 2377439 h 2662196"/>
                    <a:gd name="connsiteX5" fmla="*/ 2501860 w 5329115"/>
                    <a:gd name="connsiteY5" fmla="*/ 1426988 h 2662196"/>
                    <a:gd name="connsiteX6" fmla="*/ 3627474 w 5329115"/>
                    <a:gd name="connsiteY6" fmla="*/ 2143923 h 2662196"/>
                    <a:gd name="connsiteX7" fmla="*/ 5311260 w 5329115"/>
                    <a:gd name="connsiteY7" fmla="*/ 566665 h 2662196"/>
                    <a:gd name="connsiteX0" fmla="*/ 5320024 w 5337879"/>
                    <a:gd name="connsiteY0" fmla="*/ 566665 h 2645454"/>
                    <a:gd name="connsiteX1" fmla="*/ 2485001 w 5337879"/>
                    <a:gd name="connsiteY1" fmla="*/ 58665 h 2645454"/>
                    <a:gd name="connsiteX2" fmla="*/ 133407 w 5337879"/>
                    <a:gd name="connsiteY2" fmla="*/ 1787504 h 2645454"/>
                    <a:gd name="connsiteX3" fmla="*/ 411993 w 5337879"/>
                    <a:gd name="connsiteY3" fmla="*/ 2631439 h 2645454"/>
                    <a:gd name="connsiteX4" fmla="*/ 1417265 w 5337879"/>
                    <a:gd name="connsiteY4" fmla="*/ 2250439 h 2645454"/>
                    <a:gd name="connsiteX5" fmla="*/ 2510624 w 5337879"/>
                    <a:gd name="connsiteY5" fmla="*/ 1426988 h 2645454"/>
                    <a:gd name="connsiteX6" fmla="*/ 3636238 w 5337879"/>
                    <a:gd name="connsiteY6" fmla="*/ 2143923 h 2645454"/>
                    <a:gd name="connsiteX7" fmla="*/ 5320024 w 5337879"/>
                    <a:gd name="connsiteY7" fmla="*/ 566665 h 2645454"/>
                    <a:gd name="connsiteX0" fmla="*/ 5281833 w 5299688"/>
                    <a:gd name="connsiteY0" fmla="*/ 566665 h 2414089"/>
                    <a:gd name="connsiteX1" fmla="*/ 2446810 w 5299688"/>
                    <a:gd name="connsiteY1" fmla="*/ 58665 h 2414089"/>
                    <a:gd name="connsiteX2" fmla="*/ 95216 w 5299688"/>
                    <a:gd name="connsiteY2" fmla="*/ 1787504 h 2414089"/>
                    <a:gd name="connsiteX3" fmla="*/ 548434 w 5299688"/>
                    <a:gd name="connsiteY3" fmla="*/ 2377439 h 2414089"/>
                    <a:gd name="connsiteX4" fmla="*/ 1379074 w 5299688"/>
                    <a:gd name="connsiteY4" fmla="*/ 2250439 h 2414089"/>
                    <a:gd name="connsiteX5" fmla="*/ 2472433 w 5299688"/>
                    <a:gd name="connsiteY5" fmla="*/ 1426988 h 2414089"/>
                    <a:gd name="connsiteX6" fmla="*/ 3598047 w 5299688"/>
                    <a:gd name="connsiteY6" fmla="*/ 2143923 h 2414089"/>
                    <a:gd name="connsiteX7" fmla="*/ 5281833 w 5299688"/>
                    <a:gd name="connsiteY7" fmla="*/ 566665 h 2414089"/>
                    <a:gd name="connsiteX0" fmla="*/ 5035742 w 5053597"/>
                    <a:gd name="connsiteY0" fmla="*/ 545023 h 2418290"/>
                    <a:gd name="connsiteX1" fmla="*/ 2200719 w 5053597"/>
                    <a:gd name="connsiteY1" fmla="*/ 37023 h 2418290"/>
                    <a:gd name="connsiteX2" fmla="*/ 134886 w 5053597"/>
                    <a:gd name="connsiteY2" fmla="*/ 1416612 h 2418290"/>
                    <a:gd name="connsiteX3" fmla="*/ 302343 w 5053597"/>
                    <a:gd name="connsiteY3" fmla="*/ 2355797 h 2418290"/>
                    <a:gd name="connsiteX4" fmla="*/ 1132983 w 5053597"/>
                    <a:gd name="connsiteY4" fmla="*/ 2228797 h 2418290"/>
                    <a:gd name="connsiteX5" fmla="*/ 2226342 w 5053597"/>
                    <a:gd name="connsiteY5" fmla="*/ 1405346 h 2418290"/>
                    <a:gd name="connsiteX6" fmla="*/ 3351956 w 5053597"/>
                    <a:gd name="connsiteY6" fmla="*/ 2122281 h 2418290"/>
                    <a:gd name="connsiteX7" fmla="*/ 5035742 w 5053597"/>
                    <a:gd name="connsiteY7" fmla="*/ 545023 h 2418290"/>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37699"/>
                    <a:gd name="connsiteY0" fmla="*/ 531042 h 2407196"/>
                    <a:gd name="connsiteX1" fmla="*/ 2200719 w 5037699"/>
                    <a:gd name="connsiteY1" fmla="*/ 23042 h 2407196"/>
                    <a:gd name="connsiteX2" fmla="*/ 134886 w 5037699"/>
                    <a:gd name="connsiteY2" fmla="*/ 1402631 h 2407196"/>
                    <a:gd name="connsiteX3" fmla="*/ 302343 w 5037699"/>
                    <a:gd name="connsiteY3" fmla="*/ 2341816 h 2407196"/>
                    <a:gd name="connsiteX4" fmla="*/ 1132983 w 5037699"/>
                    <a:gd name="connsiteY4" fmla="*/ 2214816 h 2407196"/>
                    <a:gd name="connsiteX5" fmla="*/ 2115213 w 5037699"/>
                    <a:gd name="connsiteY5" fmla="*/ 1311990 h 2407196"/>
                    <a:gd name="connsiteX6" fmla="*/ 3351956 w 5037699"/>
                    <a:gd name="connsiteY6" fmla="*/ 2108300 h 2407196"/>
                    <a:gd name="connsiteX7" fmla="*/ 5035742 w 5037699"/>
                    <a:gd name="connsiteY7" fmla="*/ 531042 h 2407196"/>
                    <a:gd name="connsiteX0" fmla="*/ 5169422 w 5171224"/>
                    <a:gd name="connsiteY0" fmla="*/ 518719 h 2408242"/>
                    <a:gd name="connsiteX1" fmla="*/ 2200719 w 5171224"/>
                    <a:gd name="connsiteY1" fmla="*/ 24088 h 2408242"/>
                    <a:gd name="connsiteX2" fmla="*/ 134886 w 5171224"/>
                    <a:gd name="connsiteY2" fmla="*/ 1403677 h 2408242"/>
                    <a:gd name="connsiteX3" fmla="*/ 302343 w 5171224"/>
                    <a:gd name="connsiteY3" fmla="*/ 2342862 h 2408242"/>
                    <a:gd name="connsiteX4" fmla="*/ 1132983 w 5171224"/>
                    <a:gd name="connsiteY4" fmla="*/ 2215862 h 2408242"/>
                    <a:gd name="connsiteX5" fmla="*/ 2115213 w 5171224"/>
                    <a:gd name="connsiteY5" fmla="*/ 1313036 h 2408242"/>
                    <a:gd name="connsiteX6" fmla="*/ 3351956 w 5171224"/>
                    <a:gd name="connsiteY6" fmla="*/ 2109346 h 2408242"/>
                    <a:gd name="connsiteX7" fmla="*/ 5169422 w 5171224"/>
                    <a:gd name="connsiteY7" fmla="*/ 518719 h 2408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1224" h="2408242">
                      <a:moveTo>
                        <a:pt x="5169422" y="518719"/>
                      </a:moveTo>
                      <a:cubicBezTo>
                        <a:pt x="5111229" y="451913"/>
                        <a:pt x="3039808" y="-123405"/>
                        <a:pt x="2200719" y="24088"/>
                      </a:cubicBezTo>
                      <a:cubicBezTo>
                        <a:pt x="1361630" y="171581"/>
                        <a:pt x="451282" y="1017215"/>
                        <a:pt x="134886" y="1403677"/>
                      </a:cubicBezTo>
                      <a:cubicBezTo>
                        <a:pt x="-181510" y="1790139"/>
                        <a:pt x="135994" y="2207498"/>
                        <a:pt x="302343" y="2342862"/>
                      </a:cubicBezTo>
                      <a:cubicBezTo>
                        <a:pt x="468693" y="2478226"/>
                        <a:pt x="830838" y="2387500"/>
                        <a:pt x="1132983" y="2215862"/>
                      </a:cubicBezTo>
                      <a:cubicBezTo>
                        <a:pt x="1435128" y="2044224"/>
                        <a:pt x="1841064" y="1368172"/>
                        <a:pt x="2115213" y="1313036"/>
                      </a:cubicBezTo>
                      <a:cubicBezTo>
                        <a:pt x="2452865" y="1337275"/>
                        <a:pt x="2842921" y="2241732"/>
                        <a:pt x="3351956" y="2109346"/>
                      </a:cubicBezTo>
                      <a:cubicBezTo>
                        <a:pt x="3860991" y="1976960"/>
                        <a:pt x="5227615" y="585525"/>
                        <a:pt x="5169422" y="518719"/>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5" name="Freeform 324"/>
                <p:cNvSpPr/>
                <p:nvPr/>
              </p:nvSpPr>
              <p:spPr>
                <a:xfrm>
                  <a:off x="8998286" y="1401697"/>
                  <a:ext cx="4217899" cy="2636973"/>
                </a:xfrm>
                <a:custGeom>
                  <a:avLst/>
                  <a:gdLst>
                    <a:gd name="connsiteX0" fmla="*/ 4111220 w 4266086"/>
                    <a:gd name="connsiteY0" fmla="*/ 153738 h 2941297"/>
                    <a:gd name="connsiteX1" fmla="*/ 2693709 w 4266086"/>
                    <a:gd name="connsiteY1" fmla="*/ 1669544 h 2941297"/>
                    <a:gd name="connsiteX2" fmla="*/ 1636720 w 4266086"/>
                    <a:gd name="connsiteY2" fmla="*/ 1997286 h 2941297"/>
                    <a:gd name="connsiteX3" fmla="*/ 6173 w 4266086"/>
                    <a:gd name="connsiteY3" fmla="*/ 2447931 h 2941297"/>
                    <a:gd name="connsiteX4" fmla="*/ 1136904 w 4266086"/>
                    <a:gd name="connsiteY4" fmla="*/ 2751092 h 2941297"/>
                    <a:gd name="connsiteX5" fmla="*/ 2611772 w 4266086"/>
                    <a:gd name="connsiteY5" fmla="*/ 2751092 h 2941297"/>
                    <a:gd name="connsiteX6" fmla="*/ 4062058 w 4266086"/>
                    <a:gd name="connsiteY6" fmla="*/ 342189 h 2941297"/>
                    <a:gd name="connsiteX7" fmla="*/ 4111220 w 4266086"/>
                    <a:gd name="connsiteY7" fmla="*/ 153738 h 2941297"/>
                    <a:gd name="connsiteX0" fmla="*/ 4110766 w 4291230"/>
                    <a:gd name="connsiteY0" fmla="*/ 137166 h 2734751"/>
                    <a:gd name="connsiteX1" fmla="*/ 2693255 w 4291230"/>
                    <a:gd name="connsiteY1" fmla="*/ 1652972 h 2734751"/>
                    <a:gd name="connsiteX2" fmla="*/ 1636266 w 4291230"/>
                    <a:gd name="connsiteY2" fmla="*/ 1980714 h 2734751"/>
                    <a:gd name="connsiteX3" fmla="*/ 5719 w 4291230"/>
                    <a:gd name="connsiteY3" fmla="*/ 2431359 h 2734751"/>
                    <a:gd name="connsiteX4" fmla="*/ 1136450 w 4291230"/>
                    <a:gd name="connsiteY4" fmla="*/ 2734520 h 2734751"/>
                    <a:gd name="connsiteX5" fmla="*/ 2198552 w 4291230"/>
                    <a:gd name="connsiteY5" fmla="*/ 2385270 h 2734751"/>
                    <a:gd name="connsiteX6" fmla="*/ 4061604 w 4291230"/>
                    <a:gd name="connsiteY6" fmla="*/ 325617 h 2734751"/>
                    <a:gd name="connsiteX7" fmla="*/ 4110766 w 4291230"/>
                    <a:gd name="connsiteY7" fmla="*/ 137166 h 2734751"/>
                    <a:gd name="connsiteX0" fmla="*/ 4030558 w 4249439"/>
                    <a:gd name="connsiteY0" fmla="*/ 200238 h 2637402"/>
                    <a:gd name="connsiteX1" fmla="*/ 2693255 w 4249439"/>
                    <a:gd name="connsiteY1" fmla="*/ 1555623 h 2637402"/>
                    <a:gd name="connsiteX2" fmla="*/ 1636266 w 4249439"/>
                    <a:gd name="connsiteY2" fmla="*/ 1883365 h 2637402"/>
                    <a:gd name="connsiteX3" fmla="*/ 5719 w 4249439"/>
                    <a:gd name="connsiteY3" fmla="*/ 2334010 h 2637402"/>
                    <a:gd name="connsiteX4" fmla="*/ 1136450 w 4249439"/>
                    <a:gd name="connsiteY4" fmla="*/ 2637171 h 2637402"/>
                    <a:gd name="connsiteX5" fmla="*/ 2198552 w 4249439"/>
                    <a:gd name="connsiteY5" fmla="*/ 2287921 h 2637402"/>
                    <a:gd name="connsiteX6" fmla="*/ 4061604 w 4249439"/>
                    <a:gd name="connsiteY6" fmla="*/ 228268 h 2637402"/>
                    <a:gd name="connsiteX7" fmla="*/ 4030558 w 4249439"/>
                    <a:gd name="connsiteY7" fmla="*/ 200238 h 2637402"/>
                    <a:gd name="connsiteX0" fmla="*/ 4030558 w 4249439"/>
                    <a:gd name="connsiteY0" fmla="*/ 165279 h 2682653"/>
                    <a:gd name="connsiteX1" fmla="*/ 2693255 w 4249439"/>
                    <a:gd name="connsiteY1" fmla="*/ 1600874 h 2682653"/>
                    <a:gd name="connsiteX2" fmla="*/ 1636266 w 4249439"/>
                    <a:gd name="connsiteY2" fmla="*/ 1928616 h 2682653"/>
                    <a:gd name="connsiteX3" fmla="*/ 5719 w 4249439"/>
                    <a:gd name="connsiteY3" fmla="*/ 2379261 h 2682653"/>
                    <a:gd name="connsiteX4" fmla="*/ 1136450 w 4249439"/>
                    <a:gd name="connsiteY4" fmla="*/ 2682422 h 2682653"/>
                    <a:gd name="connsiteX5" fmla="*/ 2198552 w 4249439"/>
                    <a:gd name="connsiteY5" fmla="*/ 2333172 h 2682653"/>
                    <a:gd name="connsiteX6" fmla="*/ 4061604 w 4249439"/>
                    <a:gd name="connsiteY6" fmla="*/ 273519 h 2682653"/>
                    <a:gd name="connsiteX7" fmla="*/ 4030558 w 4249439"/>
                    <a:gd name="connsiteY7" fmla="*/ 165279 h 2682653"/>
                    <a:gd name="connsiteX0" fmla="*/ 4030558 w 4217899"/>
                    <a:gd name="connsiteY0" fmla="*/ 119599 h 2636973"/>
                    <a:gd name="connsiteX1" fmla="*/ 2693255 w 4217899"/>
                    <a:gd name="connsiteY1" fmla="*/ 1555194 h 2636973"/>
                    <a:gd name="connsiteX2" fmla="*/ 1636266 w 4217899"/>
                    <a:gd name="connsiteY2" fmla="*/ 1882936 h 2636973"/>
                    <a:gd name="connsiteX3" fmla="*/ 5719 w 4217899"/>
                    <a:gd name="connsiteY3" fmla="*/ 2333581 h 2636973"/>
                    <a:gd name="connsiteX4" fmla="*/ 1136450 w 4217899"/>
                    <a:gd name="connsiteY4" fmla="*/ 2636742 h 2636973"/>
                    <a:gd name="connsiteX5" fmla="*/ 2198552 w 4217899"/>
                    <a:gd name="connsiteY5" fmla="*/ 2287492 h 2636973"/>
                    <a:gd name="connsiteX6" fmla="*/ 4061604 w 4217899"/>
                    <a:gd name="connsiteY6" fmla="*/ 227839 h 2636973"/>
                    <a:gd name="connsiteX7" fmla="*/ 4030558 w 4217899"/>
                    <a:gd name="connsiteY7" fmla="*/ 119599 h 263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99" h="2636973">
                      <a:moveTo>
                        <a:pt x="4030558" y="119599"/>
                      </a:moveTo>
                      <a:cubicBezTo>
                        <a:pt x="3909444" y="220509"/>
                        <a:pt x="3092304" y="1261305"/>
                        <a:pt x="2693255" y="1555194"/>
                      </a:cubicBezTo>
                      <a:cubicBezTo>
                        <a:pt x="2294206" y="1849083"/>
                        <a:pt x="2084189" y="1753205"/>
                        <a:pt x="1636266" y="1882936"/>
                      </a:cubicBezTo>
                      <a:cubicBezTo>
                        <a:pt x="1188343" y="2012667"/>
                        <a:pt x="89022" y="2207947"/>
                        <a:pt x="5719" y="2333581"/>
                      </a:cubicBezTo>
                      <a:cubicBezTo>
                        <a:pt x="-77584" y="2459215"/>
                        <a:pt x="770978" y="2644423"/>
                        <a:pt x="1136450" y="2636742"/>
                      </a:cubicBezTo>
                      <a:cubicBezTo>
                        <a:pt x="1501922" y="2629061"/>
                        <a:pt x="1711026" y="2688976"/>
                        <a:pt x="2198552" y="2287492"/>
                      </a:cubicBezTo>
                      <a:cubicBezTo>
                        <a:pt x="2686078" y="1886008"/>
                        <a:pt x="3756270" y="589154"/>
                        <a:pt x="4061604" y="227839"/>
                      </a:cubicBezTo>
                      <a:cubicBezTo>
                        <a:pt x="4366938" y="-133476"/>
                        <a:pt x="4151672" y="18689"/>
                        <a:pt x="4030558" y="119599"/>
                      </a:cubicBezTo>
                      <a:close/>
                    </a:path>
                  </a:pathLst>
                </a:cu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6" name="Freeform 325"/>
                <p:cNvSpPr/>
                <p:nvPr/>
              </p:nvSpPr>
              <p:spPr>
                <a:xfrm>
                  <a:off x="9461087" y="1444392"/>
                  <a:ext cx="3756744" cy="4769542"/>
                </a:xfrm>
                <a:custGeom>
                  <a:avLst/>
                  <a:gdLst>
                    <a:gd name="connsiteX0" fmla="*/ 3491423 w 3516311"/>
                    <a:gd name="connsiteY0" fmla="*/ 32248 h 3886324"/>
                    <a:gd name="connsiteX1" fmla="*/ 3106319 w 3516311"/>
                    <a:gd name="connsiteY1" fmla="*/ 777861 h 3886324"/>
                    <a:gd name="connsiteX2" fmla="*/ 2983413 w 3516311"/>
                    <a:gd name="connsiteY2" fmla="*/ 867990 h 3886324"/>
                    <a:gd name="connsiteX3" fmla="*/ 2155849 w 3516311"/>
                    <a:gd name="connsiteY3" fmla="*/ 2498506 h 3886324"/>
                    <a:gd name="connsiteX4" fmla="*/ 25485 w 3516311"/>
                    <a:gd name="connsiteY4" fmla="*/ 2777087 h 3886324"/>
                    <a:gd name="connsiteX5" fmla="*/ 1131635 w 3516311"/>
                    <a:gd name="connsiteY5" fmla="*/ 3842248 h 3886324"/>
                    <a:gd name="connsiteX6" fmla="*/ 3352130 w 3516311"/>
                    <a:gd name="connsiteY6" fmla="*/ 3514506 h 3886324"/>
                    <a:gd name="connsiteX7" fmla="*/ 3368517 w 3516311"/>
                    <a:gd name="connsiteY7" fmla="*/ 1990506 h 3886324"/>
                    <a:gd name="connsiteX8" fmla="*/ 3491423 w 3516311"/>
                    <a:gd name="connsiteY8" fmla="*/ 32248 h 3886324"/>
                    <a:gd name="connsiteX0" fmla="*/ 3491423 w 3706719"/>
                    <a:gd name="connsiteY0" fmla="*/ 748486 h 4602562"/>
                    <a:gd name="connsiteX1" fmla="*/ 3688072 w 3706719"/>
                    <a:gd name="connsiteY1" fmla="*/ 27454 h 4602562"/>
                    <a:gd name="connsiteX2" fmla="*/ 2983413 w 3706719"/>
                    <a:gd name="connsiteY2" fmla="*/ 1584228 h 4602562"/>
                    <a:gd name="connsiteX3" fmla="*/ 2155849 w 3706719"/>
                    <a:gd name="connsiteY3" fmla="*/ 3214744 h 4602562"/>
                    <a:gd name="connsiteX4" fmla="*/ 25485 w 3706719"/>
                    <a:gd name="connsiteY4" fmla="*/ 3493325 h 4602562"/>
                    <a:gd name="connsiteX5" fmla="*/ 1131635 w 3706719"/>
                    <a:gd name="connsiteY5" fmla="*/ 4558486 h 4602562"/>
                    <a:gd name="connsiteX6" fmla="*/ 3352130 w 3706719"/>
                    <a:gd name="connsiteY6" fmla="*/ 4230744 h 4602562"/>
                    <a:gd name="connsiteX7" fmla="*/ 3368517 w 3706719"/>
                    <a:gd name="connsiteY7" fmla="*/ 2706744 h 4602562"/>
                    <a:gd name="connsiteX8" fmla="*/ 3491423 w 3706719"/>
                    <a:gd name="connsiteY8" fmla="*/ 748486 h 4602562"/>
                    <a:gd name="connsiteX0" fmla="*/ 3491423 w 3701499"/>
                    <a:gd name="connsiteY0" fmla="*/ 721033 h 4575109"/>
                    <a:gd name="connsiteX1" fmla="*/ 3688072 w 3701499"/>
                    <a:gd name="connsiteY1" fmla="*/ 1 h 4575109"/>
                    <a:gd name="connsiteX2" fmla="*/ 2983413 w 3701499"/>
                    <a:gd name="connsiteY2" fmla="*/ 1556775 h 4575109"/>
                    <a:gd name="connsiteX3" fmla="*/ 2155849 w 3701499"/>
                    <a:gd name="connsiteY3" fmla="*/ 3187291 h 4575109"/>
                    <a:gd name="connsiteX4" fmla="*/ 25485 w 3701499"/>
                    <a:gd name="connsiteY4" fmla="*/ 3465872 h 4575109"/>
                    <a:gd name="connsiteX5" fmla="*/ 1131635 w 3701499"/>
                    <a:gd name="connsiteY5" fmla="*/ 4531033 h 4575109"/>
                    <a:gd name="connsiteX6" fmla="*/ 3352130 w 3701499"/>
                    <a:gd name="connsiteY6" fmla="*/ 4203291 h 4575109"/>
                    <a:gd name="connsiteX7" fmla="*/ 3368517 w 3701499"/>
                    <a:gd name="connsiteY7" fmla="*/ 2679291 h 4575109"/>
                    <a:gd name="connsiteX8" fmla="*/ 3491423 w 3701499"/>
                    <a:gd name="connsiteY8" fmla="*/ 721033 h 4575109"/>
                    <a:gd name="connsiteX0" fmla="*/ 3491423 w 3706719"/>
                    <a:gd name="connsiteY0" fmla="*/ 1127403 h 4579995"/>
                    <a:gd name="connsiteX1" fmla="*/ 3688072 w 3706719"/>
                    <a:gd name="connsiteY1" fmla="*/ 4887 h 4579995"/>
                    <a:gd name="connsiteX2" fmla="*/ 2983413 w 3706719"/>
                    <a:gd name="connsiteY2" fmla="*/ 1561661 h 4579995"/>
                    <a:gd name="connsiteX3" fmla="*/ 2155849 w 3706719"/>
                    <a:gd name="connsiteY3" fmla="*/ 3192177 h 4579995"/>
                    <a:gd name="connsiteX4" fmla="*/ 25485 w 3706719"/>
                    <a:gd name="connsiteY4" fmla="*/ 3470758 h 4579995"/>
                    <a:gd name="connsiteX5" fmla="*/ 1131635 w 3706719"/>
                    <a:gd name="connsiteY5" fmla="*/ 4535919 h 4579995"/>
                    <a:gd name="connsiteX6" fmla="*/ 3352130 w 3706719"/>
                    <a:gd name="connsiteY6" fmla="*/ 4208177 h 4579995"/>
                    <a:gd name="connsiteX7" fmla="*/ 3368517 w 3706719"/>
                    <a:gd name="connsiteY7" fmla="*/ 2684177 h 4579995"/>
                    <a:gd name="connsiteX8" fmla="*/ 3491423 w 3706719"/>
                    <a:gd name="connsiteY8" fmla="*/ 1127403 h 4579995"/>
                    <a:gd name="connsiteX0" fmla="*/ 3494425 w 3709721"/>
                    <a:gd name="connsiteY0" fmla="*/ 1127403 h 4637387"/>
                    <a:gd name="connsiteX1" fmla="*/ 3691074 w 3709721"/>
                    <a:gd name="connsiteY1" fmla="*/ 4887 h 4637387"/>
                    <a:gd name="connsiteX2" fmla="*/ 2986415 w 3709721"/>
                    <a:gd name="connsiteY2" fmla="*/ 1561661 h 4637387"/>
                    <a:gd name="connsiteX3" fmla="*/ 2158851 w 3709721"/>
                    <a:gd name="connsiteY3" fmla="*/ 3192177 h 4637387"/>
                    <a:gd name="connsiteX4" fmla="*/ 28487 w 3709721"/>
                    <a:gd name="connsiteY4" fmla="*/ 3470758 h 4637387"/>
                    <a:gd name="connsiteX5" fmla="*/ 1093669 w 3709721"/>
                    <a:gd name="connsiteY5" fmla="*/ 4601467 h 4637387"/>
                    <a:gd name="connsiteX6" fmla="*/ 3355132 w 3709721"/>
                    <a:gd name="connsiteY6" fmla="*/ 4208177 h 4637387"/>
                    <a:gd name="connsiteX7" fmla="*/ 3371519 w 3709721"/>
                    <a:gd name="connsiteY7" fmla="*/ 2684177 h 4637387"/>
                    <a:gd name="connsiteX8" fmla="*/ 3494425 w 3709721"/>
                    <a:gd name="connsiteY8" fmla="*/ 1127403 h 4637387"/>
                    <a:gd name="connsiteX0" fmla="*/ 3575802 w 3791098"/>
                    <a:gd name="connsiteY0" fmla="*/ 1127403 h 4769542"/>
                    <a:gd name="connsiteX1" fmla="*/ 3772451 w 3791098"/>
                    <a:gd name="connsiteY1" fmla="*/ 4887 h 4769542"/>
                    <a:gd name="connsiteX2" fmla="*/ 3067792 w 3791098"/>
                    <a:gd name="connsiteY2" fmla="*/ 1561661 h 4769542"/>
                    <a:gd name="connsiteX3" fmla="*/ 2240228 w 3791098"/>
                    <a:gd name="connsiteY3" fmla="*/ 3192177 h 4769542"/>
                    <a:gd name="connsiteX4" fmla="*/ 109864 w 3791098"/>
                    <a:gd name="connsiteY4" fmla="*/ 3470758 h 4769542"/>
                    <a:gd name="connsiteX5" fmla="*/ 635275 w 3791098"/>
                    <a:gd name="connsiteY5" fmla="*/ 4744342 h 4769542"/>
                    <a:gd name="connsiteX6" fmla="*/ 3436509 w 3791098"/>
                    <a:gd name="connsiteY6" fmla="*/ 4208177 h 4769542"/>
                    <a:gd name="connsiteX7" fmla="*/ 3452896 w 3791098"/>
                    <a:gd name="connsiteY7" fmla="*/ 2684177 h 4769542"/>
                    <a:gd name="connsiteX8" fmla="*/ 3575802 w 3791098"/>
                    <a:gd name="connsiteY8" fmla="*/ 1127403 h 4769542"/>
                    <a:gd name="connsiteX0" fmla="*/ 3541448 w 3756744"/>
                    <a:gd name="connsiteY0" fmla="*/ 1127403 h 4769542"/>
                    <a:gd name="connsiteX1" fmla="*/ 3738097 w 3756744"/>
                    <a:gd name="connsiteY1" fmla="*/ 4887 h 4769542"/>
                    <a:gd name="connsiteX2" fmla="*/ 3033438 w 3756744"/>
                    <a:gd name="connsiteY2" fmla="*/ 1561661 h 4769542"/>
                    <a:gd name="connsiteX3" fmla="*/ 1729606 w 3756744"/>
                    <a:gd name="connsiteY3" fmla="*/ 3493802 h 4769542"/>
                    <a:gd name="connsiteX4" fmla="*/ 75510 w 3756744"/>
                    <a:gd name="connsiteY4" fmla="*/ 3470758 h 4769542"/>
                    <a:gd name="connsiteX5" fmla="*/ 600921 w 3756744"/>
                    <a:gd name="connsiteY5" fmla="*/ 4744342 h 4769542"/>
                    <a:gd name="connsiteX6" fmla="*/ 3402155 w 3756744"/>
                    <a:gd name="connsiteY6" fmla="*/ 4208177 h 4769542"/>
                    <a:gd name="connsiteX7" fmla="*/ 3418542 w 3756744"/>
                    <a:gd name="connsiteY7" fmla="*/ 2684177 h 4769542"/>
                    <a:gd name="connsiteX8" fmla="*/ 3541448 w 3756744"/>
                    <a:gd name="connsiteY8" fmla="*/ 1127403 h 476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6744" h="4769542">
                      <a:moveTo>
                        <a:pt x="3541448" y="1127403"/>
                      </a:moveTo>
                      <a:cubicBezTo>
                        <a:pt x="3594707" y="680855"/>
                        <a:pt x="3822765" y="-67489"/>
                        <a:pt x="3738097" y="4887"/>
                      </a:cubicBezTo>
                      <a:cubicBezTo>
                        <a:pt x="3653429" y="77263"/>
                        <a:pt x="3368187" y="980175"/>
                        <a:pt x="3033438" y="1561661"/>
                      </a:cubicBezTo>
                      <a:cubicBezTo>
                        <a:pt x="2698690" y="2143147"/>
                        <a:pt x="2222594" y="3175619"/>
                        <a:pt x="1729606" y="3493802"/>
                      </a:cubicBezTo>
                      <a:cubicBezTo>
                        <a:pt x="1236618" y="3811985"/>
                        <a:pt x="263624" y="3262335"/>
                        <a:pt x="75510" y="3470758"/>
                      </a:cubicBezTo>
                      <a:cubicBezTo>
                        <a:pt x="-112604" y="3679181"/>
                        <a:pt x="46480" y="4621439"/>
                        <a:pt x="600921" y="4744342"/>
                      </a:cubicBezTo>
                      <a:cubicBezTo>
                        <a:pt x="1155362" y="4867245"/>
                        <a:pt x="3029341" y="4516801"/>
                        <a:pt x="3402155" y="4208177"/>
                      </a:cubicBezTo>
                      <a:cubicBezTo>
                        <a:pt x="3774969" y="3899553"/>
                        <a:pt x="3395327" y="3197639"/>
                        <a:pt x="3418542" y="2684177"/>
                      </a:cubicBezTo>
                      <a:cubicBezTo>
                        <a:pt x="3441758" y="2170715"/>
                        <a:pt x="3488189" y="1573951"/>
                        <a:pt x="3541448" y="1127403"/>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327" name="Group 326"/>
                <p:cNvGrpSpPr/>
                <p:nvPr/>
              </p:nvGrpSpPr>
              <p:grpSpPr>
                <a:xfrm>
                  <a:off x="9557328" y="1825796"/>
                  <a:ext cx="734693" cy="592332"/>
                  <a:chOff x="3663072" y="-1085447"/>
                  <a:chExt cx="734693" cy="592332"/>
                </a:xfrm>
              </p:grpSpPr>
              <p:grpSp>
                <p:nvGrpSpPr>
                  <p:cNvPr id="366" name="Group 365"/>
                  <p:cNvGrpSpPr/>
                  <p:nvPr/>
                </p:nvGrpSpPr>
                <p:grpSpPr>
                  <a:xfrm>
                    <a:off x="3663072" y="-864607"/>
                    <a:ext cx="535083" cy="371492"/>
                    <a:chOff x="6578873" y="947543"/>
                    <a:chExt cx="535083" cy="371492"/>
                  </a:xfrm>
                </p:grpSpPr>
                <p:grpSp>
                  <p:nvGrpSpPr>
                    <p:cNvPr id="375" name="Group 374"/>
                    <p:cNvGrpSpPr/>
                    <p:nvPr/>
                  </p:nvGrpSpPr>
                  <p:grpSpPr>
                    <a:xfrm>
                      <a:off x="6578873" y="947543"/>
                      <a:ext cx="535083" cy="371492"/>
                      <a:chOff x="6333327" y="791244"/>
                      <a:chExt cx="535083" cy="494368"/>
                    </a:xfrm>
                  </p:grpSpPr>
                  <p:sp>
                    <p:nvSpPr>
                      <p:cNvPr id="378" name="Donut 377"/>
                      <p:cNvSpPr/>
                      <p:nvPr/>
                    </p:nvSpPr>
                    <p:spPr>
                      <a:xfrm>
                        <a:off x="6391384" y="791244"/>
                        <a:ext cx="22926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79" name="Donut 378"/>
                      <p:cNvSpPr/>
                      <p:nvPr/>
                    </p:nvSpPr>
                    <p:spPr>
                      <a:xfrm>
                        <a:off x="6591573" y="791244"/>
                        <a:ext cx="23327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80" name="Donut 379"/>
                      <p:cNvSpPr/>
                      <p:nvPr/>
                    </p:nvSpPr>
                    <p:spPr>
                      <a:xfrm>
                        <a:off x="6333327" y="1000864"/>
                        <a:ext cx="284748" cy="284748"/>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81" name="Donut 380"/>
                      <p:cNvSpPr/>
                      <p:nvPr/>
                    </p:nvSpPr>
                    <p:spPr>
                      <a:xfrm>
                        <a:off x="6583662" y="1000865"/>
                        <a:ext cx="284748" cy="284747"/>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82" name="Up-Down Arrow 381"/>
                      <p:cNvSpPr/>
                      <p:nvPr/>
                    </p:nvSpPr>
                    <p:spPr>
                      <a:xfrm rot="2834384">
                        <a:off x="6694293" y="1059690"/>
                        <a:ext cx="60841"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83" name="Up-Down Arrow 382"/>
                      <p:cNvSpPr/>
                      <p:nvPr/>
                    </p:nvSpPr>
                    <p:spPr>
                      <a:xfrm rot="2834384">
                        <a:off x="6674838" y="839125"/>
                        <a:ext cx="60841"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376" name="Up-Down Arrow 375"/>
                    <p:cNvSpPr/>
                    <p:nvPr/>
                  </p:nvSpPr>
                  <p:spPr>
                    <a:xfrm rot="2834384">
                      <a:off x="6728976" y="961212"/>
                      <a:ext cx="45719"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77" name="Up-Down Arrow 376"/>
                    <p:cNvSpPr/>
                    <p:nvPr/>
                  </p:nvSpPr>
                  <p:spPr>
                    <a:xfrm rot="2834384">
                      <a:off x="6695406" y="1124897"/>
                      <a:ext cx="45719"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367" name="Diamond 366"/>
                  <p:cNvSpPr/>
                  <p:nvPr/>
                </p:nvSpPr>
                <p:spPr>
                  <a:xfrm>
                    <a:off x="3694944" y="-740411"/>
                    <a:ext cx="514472" cy="103391"/>
                  </a:xfrm>
                  <a:prstGeom prst="diamond">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368" name="Group 367"/>
                  <p:cNvGrpSpPr/>
                  <p:nvPr/>
                </p:nvGrpSpPr>
                <p:grpSpPr>
                  <a:xfrm rot="10800000" flipH="1" flipV="1">
                    <a:off x="4118765" y="-1085447"/>
                    <a:ext cx="279000" cy="411648"/>
                    <a:chOff x="5621198" y="667529"/>
                    <a:chExt cx="279000" cy="411648"/>
                  </a:xfrm>
                </p:grpSpPr>
                <p:sp>
                  <p:nvSpPr>
                    <p:cNvPr id="369" name="Rectangle 368"/>
                    <p:cNvSpPr/>
                    <p:nvPr/>
                  </p:nvSpPr>
                  <p:spPr>
                    <a:xfrm rot="1440000">
                      <a:off x="5690200" y="806176"/>
                      <a:ext cx="26155" cy="273001"/>
                    </a:xfrm>
                    <a:prstGeom prst="rect">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70" name="Oval 369"/>
                    <p:cNvSpPr/>
                    <p:nvPr/>
                  </p:nvSpPr>
                  <p:spPr>
                    <a:xfrm>
                      <a:off x="5733475" y="773121"/>
                      <a:ext cx="54232" cy="54232"/>
                    </a:xfrm>
                    <a:prstGeom prst="ellipse">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71" name="Arc 370"/>
                    <p:cNvSpPr/>
                    <p:nvPr/>
                  </p:nvSpPr>
                  <p:spPr>
                    <a:xfrm>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72" name="Arc 371"/>
                    <p:cNvSpPr/>
                    <p:nvPr/>
                  </p:nvSpPr>
                  <p:spPr>
                    <a:xfrm rot="10800000">
                      <a:off x="5694176" y="729610"/>
                      <a:ext cx="139803" cy="139624"/>
                    </a:xfrm>
                    <a:prstGeom prst="arc">
                      <a:avLst>
                        <a:gd name="adj1" fmla="val 18642763"/>
                        <a:gd name="adj2" fmla="val 318399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73" name="Arc 372"/>
                    <p:cNvSpPr/>
                    <p:nvPr/>
                  </p:nvSpPr>
                  <p:spPr>
                    <a:xfrm>
                      <a:off x="5692432" y="731405"/>
                      <a:ext cx="139803" cy="137829"/>
                    </a:xfrm>
                    <a:prstGeom prst="arc">
                      <a:avLst>
                        <a:gd name="adj1" fmla="val 18136918"/>
                        <a:gd name="adj2" fmla="val 3322367"/>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74" name="Arc 373"/>
                    <p:cNvSpPr/>
                    <p:nvPr/>
                  </p:nvSpPr>
                  <p:spPr>
                    <a:xfrm rot="10800000">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328" name="Group 327"/>
                <p:cNvGrpSpPr/>
                <p:nvPr/>
              </p:nvGrpSpPr>
              <p:grpSpPr>
                <a:xfrm>
                  <a:off x="9333582" y="3540613"/>
                  <a:ext cx="734693" cy="592332"/>
                  <a:chOff x="5197708" y="-994597"/>
                  <a:chExt cx="734693" cy="592332"/>
                </a:xfrm>
              </p:grpSpPr>
              <p:grpSp>
                <p:nvGrpSpPr>
                  <p:cNvPr id="348" name="Group 347"/>
                  <p:cNvGrpSpPr/>
                  <p:nvPr/>
                </p:nvGrpSpPr>
                <p:grpSpPr>
                  <a:xfrm>
                    <a:off x="5197708" y="-773757"/>
                    <a:ext cx="535083" cy="371492"/>
                    <a:chOff x="6578873" y="947543"/>
                    <a:chExt cx="535083" cy="371492"/>
                  </a:xfrm>
                </p:grpSpPr>
                <p:grpSp>
                  <p:nvGrpSpPr>
                    <p:cNvPr id="357" name="Group 356"/>
                    <p:cNvGrpSpPr/>
                    <p:nvPr/>
                  </p:nvGrpSpPr>
                  <p:grpSpPr>
                    <a:xfrm>
                      <a:off x="6578873" y="947543"/>
                      <a:ext cx="535083" cy="371492"/>
                      <a:chOff x="6333327" y="791244"/>
                      <a:chExt cx="535083" cy="494368"/>
                    </a:xfrm>
                  </p:grpSpPr>
                  <p:sp>
                    <p:nvSpPr>
                      <p:cNvPr id="360" name="Donut 359"/>
                      <p:cNvSpPr/>
                      <p:nvPr/>
                    </p:nvSpPr>
                    <p:spPr>
                      <a:xfrm>
                        <a:off x="6391384" y="791244"/>
                        <a:ext cx="22926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61" name="Donut 360"/>
                      <p:cNvSpPr/>
                      <p:nvPr/>
                    </p:nvSpPr>
                    <p:spPr>
                      <a:xfrm>
                        <a:off x="6591573" y="791244"/>
                        <a:ext cx="23327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62" name="Donut 361"/>
                      <p:cNvSpPr/>
                      <p:nvPr/>
                    </p:nvSpPr>
                    <p:spPr>
                      <a:xfrm>
                        <a:off x="6333327" y="1000864"/>
                        <a:ext cx="284748" cy="284748"/>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63" name="Donut 362"/>
                      <p:cNvSpPr/>
                      <p:nvPr/>
                    </p:nvSpPr>
                    <p:spPr>
                      <a:xfrm>
                        <a:off x="6583662" y="1000865"/>
                        <a:ext cx="284748" cy="284747"/>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64" name="Up-Down Arrow 363"/>
                      <p:cNvSpPr/>
                      <p:nvPr/>
                    </p:nvSpPr>
                    <p:spPr>
                      <a:xfrm rot="2834384">
                        <a:off x="6694293" y="1059690"/>
                        <a:ext cx="60841"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65" name="Up-Down Arrow 364"/>
                      <p:cNvSpPr/>
                      <p:nvPr/>
                    </p:nvSpPr>
                    <p:spPr>
                      <a:xfrm rot="2834384">
                        <a:off x="6674838" y="839125"/>
                        <a:ext cx="60841"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358" name="Up-Down Arrow 357"/>
                    <p:cNvSpPr/>
                    <p:nvPr/>
                  </p:nvSpPr>
                  <p:spPr>
                    <a:xfrm rot="2834384">
                      <a:off x="6728976" y="961212"/>
                      <a:ext cx="45719"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59" name="Up-Down Arrow 358"/>
                    <p:cNvSpPr/>
                    <p:nvPr/>
                  </p:nvSpPr>
                  <p:spPr>
                    <a:xfrm rot="2834384">
                      <a:off x="6695406" y="1124897"/>
                      <a:ext cx="45719"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349" name="Diamond 348"/>
                  <p:cNvSpPr/>
                  <p:nvPr/>
                </p:nvSpPr>
                <p:spPr>
                  <a:xfrm>
                    <a:off x="5229580" y="-649561"/>
                    <a:ext cx="514472" cy="103391"/>
                  </a:xfrm>
                  <a:prstGeom prst="diamond">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350" name="Group 349"/>
                  <p:cNvGrpSpPr/>
                  <p:nvPr/>
                </p:nvGrpSpPr>
                <p:grpSpPr>
                  <a:xfrm rot="10800000" flipH="1" flipV="1">
                    <a:off x="5653401" y="-994597"/>
                    <a:ext cx="279000" cy="411648"/>
                    <a:chOff x="5621198" y="667529"/>
                    <a:chExt cx="279000" cy="411648"/>
                  </a:xfrm>
                </p:grpSpPr>
                <p:sp>
                  <p:nvSpPr>
                    <p:cNvPr id="351" name="Rectangle 350"/>
                    <p:cNvSpPr/>
                    <p:nvPr/>
                  </p:nvSpPr>
                  <p:spPr>
                    <a:xfrm rot="1440000">
                      <a:off x="5690200" y="806176"/>
                      <a:ext cx="26155" cy="273001"/>
                    </a:xfrm>
                    <a:prstGeom prst="rect">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52" name="Oval 351"/>
                    <p:cNvSpPr/>
                    <p:nvPr/>
                  </p:nvSpPr>
                  <p:spPr>
                    <a:xfrm>
                      <a:off x="5733475" y="773121"/>
                      <a:ext cx="54232" cy="54232"/>
                    </a:xfrm>
                    <a:prstGeom prst="ellipse">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53" name="Arc 352"/>
                    <p:cNvSpPr/>
                    <p:nvPr/>
                  </p:nvSpPr>
                  <p:spPr>
                    <a:xfrm>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54" name="Arc 353"/>
                    <p:cNvSpPr/>
                    <p:nvPr/>
                  </p:nvSpPr>
                  <p:spPr>
                    <a:xfrm rot="10800000">
                      <a:off x="5694176" y="729610"/>
                      <a:ext cx="139803" cy="139624"/>
                    </a:xfrm>
                    <a:prstGeom prst="arc">
                      <a:avLst>
                        <a:gd name="adj1" fmla="val 18642763"/>
                        <a:gd name="adj2" fmla="val 318399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55" name="Arc 354"/>
                    <p:cNvSpPr/>
                    <p:nvPr/>
                  </p:nvSpPr>
                  <p:spPr>
                    <a:xfrm>
                      <a:off x="5692432" y="731405"/>
                      <a:ext cx="139803" cy="137829"/>
                    </a:xfrm>
                    <a:prstGeom prst="arc">
                      <a:avLst>
                        <a:gd name="adj1" fmla="val 18136918"/>
                        <a:gd name="adj2" fmla="val 3322367"/>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56" name="Arc 355"/>
                    <p:cNvSpPr/>
                    <p:nvPr/>
                  </p:nvSpPr>
                  <p:spPr>
                    <a:xfrm rot="10800000">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329" name="Group 328"/>
                <p:cNvGrpSpPr/>
                <p:nvPr/>
              </p:nvGrpSpPr>
              <p:grpSpPr>
                <a:xfrm>
                  <a:off x="11763775" y="3313787"/>
                  <a:ext cx="734693" cy="592332"/>
                  <a:chOff x="7049928" y="-966336"/>
                  <a:chExt cx="734693" cy="592332"/>
                </a:xfrm>
              </p:grpSpPr>
              <p:grpSp>
                <p:nvGrpSpPr>
                  <p:cNvPr id="330" name="Group 329"/>
                  <p:cNvGrpSpPr/>
                  <p:nvPr/>
                </p:nvGrpSpPr>
                <p:grpSpPr>
                  <a:xfrm>
                    <a:off x="7049928" y="-745496"/>
                    <a:ext cx="535083" cy="371492"/>
                    <a:chOff x="6578873" y="947543"/>
                    <a:chExt cx="535083" cy="371492"/>
                  </a:xfrm>
                </p:grpSpPr>
                <p:grpSp>
                  <p:nvGrpSpPr>
                    <p:cNvPr id="339" name="Group 338"/>
                    <p:cNvGrpSpPr/>
                    <p:nvPr/>
                  </p:nvGrpSpPr>
                  <p:grpSpPr>
                    <a:xfrm>
                      <a:off x="6578873" y="947543"/>
                      <a:ext cx="535083" cy="371492"/>
                      <a:chOff x="6333327" y="791244"/>
                      <a:chExt cx="535083" cy="494368"/>
                    </a:xfrm>
                  </p:grpSpPr>
                  <p:sp>
                    <p:nvSpPr>
                      <p:cNvPr id="342" name="Donut 341"/>
                      <p:cNvSpPr/>
                      <p:nvPr/>
                    </p:nvSpPr>
                    <p:spPr>
                      <a:xfrm>
                        <a:off x="6391384" y="791244"/>
                        <a:ext cx="22926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43" name="Donut 342"/>
                      <p:cNvSpPr/>
                      <p:nvPr/>
                    </p:nvSpPr>
                    <p:spPr>
                      <a:xfrm>
                        <a:off x="6591573" y="791244"/>
                        <a:ext cx="23327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44" name="Donut 343"/>
                      <p:cNvSpPr/>
                      <p:nvPr/>
                    </p:nvSpPr>
                    <p:spPr>
                      <a:xfrm>
                        <a:off x="6333327" y="1000864"/>
                        <a:ext cx="284748" cy="284748"/>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45" name="Donut 344"/>
                      <p:cNvSpPr/>
                      <p:nvPr/>
                    </p:nvSpPr>
                    <p:spPr>
                      <a:xfrm>
                        <a:off x="6583662" y="1000865"/>
                        <a:ext cx="284748" cy="284747"/>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346" name="Up-Down Arrow 345"/>
                      <p:cNvSpPr/>
                      <p:nvPr/>
                    </p:nvSpPr>
                    <p:spPr>
                      <a:xfrm rot="2834384">
                        <a:off x="6694293" y="1059690"/>
                        <a:ext cx="60841"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47" name="Up-Down Arrow 346"/>
                      <p:cNvSpPr/>
                      <p:nvPr/>
                    </p:nvSpPr>
                    <p:spPr>
                      <a:xfrm rot="2834384">
                        <a:off x="6674838" y="839125"/>
                        <a:ext cx="60841"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340" name="Up-Down Arrow 339"/>
                    <p:cNvSpPr/>
                    <p:nvPr/>
                  </p:nvSpPr>
                  <p:spPr>
                    <a:xfrm rot="2834384">
                      <a:off x="6728976" y="961212"/>
                      <a:ext cx="45719"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41" name="Up-Down Arrow 340"/>
                    <p:cNvSpPr/>
                    <p:nvPr/>
                  </p:nvSpPr>
                  <p:spPr>
                    <a:xfrm rot="2834384">
                      <a:off x="6695406" y="1124897"/>
                      <a:ext cx="45719"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331" name="Diamond 330"/>
                  <p:cNvSpPr/>
                  <p:nvPr/>
                </p:nvSpPr>
                <p:spPr>
                  <a:xfrm>
                    <a:off x="7081800" y="-621300"/>
                    <a:ext cx="514472" cy="103391"/>
                  </a:xfrm>
                  <a:prstGeom prst="diamond">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332" name="Group 331"/>
                  <p:cNvGrpSpPr/>
                  <p:nvPr/>
                </p:nvGrpSpPr>
                <p:grpSpPr>
                  <a:xfrm rot="10800000" flipH="1" flipV="1">
                    <a:off x="7505621" y="-966336"/>
                    <a:ext cx="279000" cy="411648"/>
                    <a:chOff x="5621198" y="667529"/>
                    <a:chExt cx="279000" cy="411648"/>
                  </a:xfrm>
                </p:grpSpPr>
                <p:sp>
                  <p:nvSpPr>
                    <p:cNvPr id="333" name="Rectangle 332"/>
                    <p:cNvSpPr/>
                    <p:nvPr/>
                  </p:nvSpPr>
                  <p:spPr>
                    <a:xfrm rot="1440000">
                      <a:off x="5690200" y="806176"/>
                      <a:ext cx="26155" cy="273001"/>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34" name="Oval 333"/>
                    <p:cNvSpPr/>
                    <p:nvPr/>
                  </p:nvSpPr>
                  <p:spPr>
                    <a:xfrm>
                      <a:off x="5733475" y="773121"/>
                      <a:ext cx="54232" cy="54232"/>
                    </a:xfrm>
                    <a:prstGeom prst="ellipse">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335" name="Arc 334"/>
                    <p:cNvSpPr/>
                    <p:nvPr/>
                  </p:nvSpPr>
                  <p:spPr>
                    <a:xfrm>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36" name="Arc 335"/>
                    <p:cNvSpPr/>
                    <p:nvPr/>
                  </p:nvSpPr>
                  <p:spPr>
                    <a:xfrm rot="10800000">
                      <a:off x="5694176" y="729610"/>
                      <a:ext cx="139803" cy="139624"/>
                    </a:xfrm>
                    <a:prstGeom prst="arc">
                      <a:avLst>
                        <a:gd name="adj1" fmla="val 18642763"/>
                        <a:gd name="adj2" fmla="val 318399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37" name="Arc 336"/>
                    <p:cNvSpPr/>
                    <p:nvPr/>
                  </p:nvSpPr>
                  <p:spPr>
                    <a:xfrm>
                      <a:off x="5692432" y="731405"/>
                      <a:ext cx="139803" cy="137829"/>
                    </a:xfrm>
                    <a:prstGeom prst="arc">
                      <a:avLst>
                        <a:gd name="adj1" fmla="val 18136918"/>
                        <a:gd name="adj2" fmla="val 3322367"/>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338" name="Arc 337"/>
                    <p:cNvSpPr/>
                    <p:nvPr/>
                  </p:nvSpPr>
                  <p:spPr>
                    <a:xfrm rot="10800000">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grpSp>
            <p:nvGrpSpPr>
              <p:cNvPr id="46" name="Group 45"/>
              <p:cNvGrpSpPr/>
              <p:nvPr/>
            </p:nvGrpSpPr>
            <p:grpSpPr>
              <a:xfrm>
                <a:off x="12379738" y="-19262"/>
                <a:ext cx="6390861" cy="6834779"/>
                <a:chOff x="14732000" y="5854"/>
                <a:chExt cx="6528529" cy="6834779"/>
              </a:xfrm>
            </p:grpSpPr>
            <p:sp>
              <p:nvSpPr>
                <p:cNvPr id="47" name="Cloud 46"/>
                <p:cNvSpPr/>
                <p:nvPr/>
              </p:nvSpPr>
              <p:spPr>
                <a:xfrm rot="19485914">
                  <a:off x="16614353" y="3842080"/>
                  <a:ext cx="4646176" cy="2938472"/>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endParaRPr lang="en-US" sz="1200" dirty="0">
                    <a:latin typeface="Times New Roman" panose="02020603050405020304" pitchFamily="18" charset="0"/>
                    <a:cs typeface="Times New Roman" panose="02020603050405020304" pitchFamily="18" charset="0"/>
                  </a:endParaRPr>
                </a:p>
              </p:txBody>
            </p:sp>
            <p:grpSp>
              <p:nvGrpSpPr>
                <p:cNvPr id="48" name="Group 47"/>
                <p:cNvGrpSpPr/>
                <p:nvPr/>
              </p:nvGrpSpPr>
              <p:grpSpPr>
                <a:xfrm>
                  <a:off x="14732000" y="5854"/>
                  <a:ext cx="6045200" cy="6834779"/>
                  <a:chOff x="14732000" y="5854"/>
                  <a:chExt cx="6045200" cy="6834779"/>
                </a:xfrm>
              </p:grpSpPr>
              <p:pic>
                <p:nvPicPr>
                  <p:cNvPr id="49" name="Picture 48"/>
                  <p:cNvPicPr>
                    <a:picLocks noChangeAspect="1"/>
                  </p:cNvPicPr>
                  <p:nvPr/>
                </p:nvPicPr>
                <p:blipFill>
                  <a:blip r:embed="rId11"/>
                  <a:stretch>
                    <a:fillRect/>
                  </a:stretch>
                </p:blipFill>
                <p:spPr>
                  <a:xfrm>
                    <a:off x="19934330" y="822768"/>
                    <a:ext cx="571138" cy="571138"/>
                  </a:xfrm>
                  <a:prstGeom prst="rect">
                    <a:avLst/>
                  </a:prstGeom>
                </p:spPr>
              </p:pic>
              <p:grpSp>
                <p:nvGrpSpPr>
                  <p:cNvPr id="50" name="Group 49"/>
                  <p:cNvGrpSpPr/>
                  <p:nvPr/>
                </p:nvGrpSpPr>
                <p:grpSpPr>
                  <a:xfrm>
                    <a:off x="15945356" y="3692099"/>
                    <a:ext cx="252959" cy="278256"/>
                    <a:chOff x="4278189" y="3695700"/>
                    <a:chExt cx="480587" cy="528648"/>
                  </a:xfrm>
                </p:grpSpPr>
                <p:sp>
                  <p:nvSpPr>
                    <p:cNvPr id="292" name="Rectangle 29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93" name="Rectangle 29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94" name="Rectangle 29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95" name="Oval 29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96" name="Arc 29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97" name="Arc 29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98" name="Arc 29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99" name="Arc 29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1" name="Group 50"/>
                  <p:cNvGrpSpPr/>
                  <p:nvPr/>
                </p:nvGrpSpPr>
                <p:grpSpPr>
                  <a:xfrm>
                    <a:off x="19434171" y="5273272"/>
                    <a:ext cx="252959" cy="278256"/>
                    <a:chOff x="4278189" y="3695700"/>
                    <a:chExt cx="480587" cy="528648"/>
                  </a:xfrm>
                </p:grpSpPr>
                <p:sp>
                  <p:nvSpPr>
                    <p:cNvPr id="284" name="Rectangle 28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85" name="Rectangle 28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86" name="Rectangle 28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87" name="Oval 28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88" name="Arc 28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89" name="Arc 28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90" name="Arc 28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91" name="Arc 29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2" name="Group 51"/>
                  <p:cNvGrpSpPr/>
                  <p:nvPr/>
                </p:nvGrpSpPr>
                <p:grpSpPr>
                  <a:xfrm>
                    <a:off x="20001795" y="5748055"/>
                    <a:ext cx="252959" cy="278256"/>
                    <a:chOff x="4278189" y="3695700"/>
                    <a:chExt cx="480587" cy="528648"/>
                  </a:xfrm>
                </p:grpSpPr>
                <p:sp>
                  <p:nvSpPr>
                    <p:cNvPr id="276" name="Rectangle 27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77" name="Rectangle 27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78" name="Rectangle 27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79" name="Oval 27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80" name="Arc 27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81" name="Arc 28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82" name="Arc 28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83" name="Arc 28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3" name="Group 52"/>
                  <p:cNvGrpSpPr/>
                  <p:nvPr/>
                </p:nvGrpSpPr>
                <p:grpSpPr>
                  <a:xfrm>
                    <a:off x="18199780" y="2778274"/>
                    <a:ext cx="252959" cy="278256"/>
                    <a:chOff x="4278189" y="3695700"/>
                    <a:chExt cx="480587" cy="528648"/>
                  </a:xfrm>
                </p:grpSpPr>
                <p:sp>
                  <p:nvSpPr>
                    <p:cNvPr id="268" name="Rectangle 26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69" name="Rectangle 26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70" name="Rectangle 26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71" name="Oval 27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72" name="Arc 27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73" name="Arc 27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74" name="Arc 27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75" name="Arc 27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4" name="Group 53"/>
                  <p:cNvGrpSpPr/>
                  <p:nvPr/>
                </p:nvGrpSpPr>
                <p:grpSpPr>
                  <a:xfrm>
                    <a:off x="17004896" y="2533013"/>
                    <a:ext cx="252959" cy="278256"/>
                    <a:chOff x="4278189" y="3695700"/>
                    <a:chExt cx="480587" cy="528648"/>
                  </a:xfrm>
                </p:grpSpPr>
                <p:sp>
                  <p:nvSpPr>
                    <p:cNvPr id="260" name="Rectangle 25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61" name="Rectangle 26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62" name="Rectangle 26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63" name="Oval 26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64" name="Arc 26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65" name="Arc 26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66" name="Arc 26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67" name="Arc 26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5" name="Group 54"/>
                  <p:cNvGrpSpPr/>
                  <p:nvPr/>
                </p:nvGrpSpPr>
                <p:grpSpPr>
                  <a:xfrm>
                    <a:off x="20197201" y="4185901"/>
                    <a:ext cx="252959" cy="278256"/>
                    <a:chOff x="4278189" y="3695700"/>
                    <a:chExt cx="480587" cy="528648"/>
                  </a:xfrm>
                </p:grpSpPr>
                <p:sp>
                  <p:nvSpPr>
                    <p:cNvPr id="252" name="Rectangle 25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53" name="Rectangle 25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54" name="Rectangle 25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55" name="Oval 25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56" name="Arc 25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57" name="Arc 25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58" name="Arc 25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59" name="Arc 25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6" name="Group 55"/>
                  <p:cNvGrpSpPr/>
                  <p:nvPr/>
                </p:nvGrpSpPr>
                <p:grpSpPr>
                  <a:xfrm>
                    <a:off x="17166533" y="4744436"/>
                    <a:ext cx="252959" cy="278256"/>
                    <a:chOff x="4278189" y="3695700"/>
                    <a:chExt cx="480587" cy="528648"/>
                  </a:xfrm>
                </p:grpSpPr>
                <p:sp>
                  <p:nvSpPr>
                    <p:cNvPr id="244" name="Rectangle 24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45" name="Rectangle 24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46" name="Rectangle 24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47" name="Oval 24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48" name="Arc 24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49" name="Arc 24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50" name="Arc 24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51" name="Arc 25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7" name="Group 56"/>
                  <p:cNvGrpSpPr/>
                  <p:nvPr/>
                </p:nvGrpSpPr>
                <p:grpSpPr>
                  <a:xfrm>
                    <a:off x="19521208" y="2406871"/>
                    <a:ext cx="252959" cy="278256"/>
                    <a:chOff x="4278189" y="3695700"/>
                    <a:chExt cx="480587" cy="528648"/>
                  </a:xfrm>
                </p:grpSpPr>
                <p:sp>
                  <p:nvSpPr>
                    <p:cNvPr id="236" name="Rectangle 23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37" name="Rectangle 23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38" name="Rectangle 23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39" name="Oval 23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40" name="Arc 23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41" name="Arc 24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42" name="Arc 24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43" name="Arc 24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8" name="Group 57"/>
                  <p:cNvGrpSpPr/>
                  <p:nvPr/>
                </p:nvGrpSpPr>
                <p:grpSpPr>
                  <a:xfrm>
                    <a:off x="18198964" y="1157612"/>
                    <a:ext cx="252959" cy="278256"/>
                    <a:chOff x="4278189" y="3695700"/>
                    <a:chExt cx="480587" cy="528648"/>
                  </a:xfrm>
                </p:grpSpPr>
                <p:sp>
                  <p:nvSpPr>
                    <p:cNvPr id="228" name="Rectangle 22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9" name="Rectangle 22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30" name="Rectangle 22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31" name="Oval 23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32" name="Arc 23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33" name="Arc 23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34" name="Arc 23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35" name="Arc 23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59" name="Group 58"/>
                  <p:cNvGrpSpPr/>
                  <p:nvPr/>
                </p:nvGrpSpPr>
                <p:grpSpPr>
                  <a:xfrm>
                    <a:off x="16411861" y="4843550"/>
                    <a:ext cx="252959" cy="278256"/>
                    <a:chOff x="4278189" y="3695700"/>
                    <a:chExt cx="480587" cy="528648"/>
                  </a:xfrm>
                </p:grpSpPr>
                <p:sp>
                  <p:nvSpPr>
                    <p:cNvPr id="220" name="Rectangle 21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1" name="Rectangle 22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2" name="Rectangle 22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3" name="Oval 22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24" name="Arc 22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5" name="Arc 22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6" name="Arc 22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27" name="Arc 22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60" name="Group 59"/>
                  <p:cNvGrpSpPr/>
                  <p:nvPr/>
                </p:nvGrpSpPr>
                <p:grpSpPr>
                  <a:xfrm>
                    <a:off x="18063511" y="4815627"/>
                    <a:ext cx="252959" cy="278256"/>
                    <a:chOff x="4278189" y="3695700"/>
                    <a:chExt cx="480587" cy="528648"/>
                  </a:xfrm>
                </p:grpSpPr>
                <p:sp>
                  <p:nvSpPr>
                    <p:cNvPr id="212" name="Rectangle 21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3" name="Rectangle 21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4" name="Rectangle 21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5" name="Oval 21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6" name="Arc 21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7" name="Arc 21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8" name="Arc 21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9" name="Arc 21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61" name="Group 60"/>
                  <p:cNvGrpSpPr/>
                  <p:nvPr/>
                </p:nvGrpSpPr>
                <p:grpSpPr>
                  <a:xfrm>
                    <a:off x="17022016" y="3953803"/>
                    <a:ext cx="252959" cy="278256"/>
                    <a:chOff x="4278189" y="3695700"/>
                    <a:chExt cx="480587" cy="528648"/>
                  </a:xfrm>
                </p:grpSpPr>
                <p:sp>
                  <p:nvSpPr>
                    <p:cNvPr id="204" name="Rectangle 20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5" name="Rectangle 20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6" name="Rectangle 20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7" name="Oval 20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8" name="Arc 20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9" name="Arc 20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0" name="Arc 20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11" name="Arc 21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62" name="Group 61"/>
                  <p:cNvGrpSpPr/>
                  <p:nvPr/>
                </p:nvGrpSpPr>
                <p:grpSpPr>
                  <a:xfrm>
                    <a:off x="17027749" y="6066861"/>
                    <a:ext cx="252959" cy="278256"/>
                    <a:chOff x="4278189" y="3695700"/>
                    <a:chExt cx="480587" cy="528648"/>
                  </a:xfrm>
                </p:grpSpPr>
                <p:sp>
                  <p:nvSpPr>
                    <p:cNvPr id="196" name="Rectangle 19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7" name="Rectangle 19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8" name="Rectangle 19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9" name="Oval 19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0" name="Arc 19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1" name="Arc 20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2" name="Arc 20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03" name="Arc 20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63" name="Group 62"/>
                  <p:cNvGrpSpPr/>
                  <p:nvPr/>
                </p:nvGrpSpPr>
                <p:grpSpPr>
                  <a:xfrm>
                    <a:off x="19538328" y="3827661"/>
                    <a:ext cx="252959" cy="278256"/>
                    <a:chOff x="4278189" y="3695700"/>
                    <a:chExt cx="480587" cy="528648"/>
                  </a:xfrm>
                </p:grpSpPr>
                <p:sp>
                  <p:nvSpPr>
                    <p:cNvPr id="188" name="Rectangle 18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9" name="Rectangle 18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0" name="Rectangle 18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1" name="Oval 19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92" name="Arc 19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Arc 19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Arc 19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Arc 19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64" name="Group 63"/>
                  <p:cNvGrpSpPr/>
                  <p:nvPr/>
                </p:nvGrpSpPr>
                <p:grpSpPr>
                  <a:xfrm>
                    <a:off x="16027106" y="2745597"/>
                    <a:ext cx="252959" cy="278256"/>
                    <a:chOff x="4278189" y="3695700"/>
                    <a:chExt cx="480587" cy="528648"/>
                  </a:xfrm>
                </p:grpSpPr>
                <p:sp>
                  <p:nvSpPr>
                    <p:cNvPr id="180" name="Rectangle 17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1" name="Rectangle 18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2" name="Rectangle 18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3" name="Oval 18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4" name="Arc 18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5" name="Arc 18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6" name="Arc 18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87" name="Arc 18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65" name="Group 64"/>
                  <p:cNvGrpSpPr/>
                  <p:nvPr/>
                </p:nvGrpSpPr>
                <p:grpSpPr>
                  <a:xfrm>
                    <a:off x="14985611" y="1883773"/>
                    <a:ext cx="252959" cy="278256"/>
                    <a:chOff x="4278189" y="3695700"/>
                    <a:chExt cx="480587" cy="528648"/>
                  </a:xfrm>
                </p:grpSpPr>
                <p:sp>
                  <p:nvSpPr>
                    <p:cNvPr id="172" name="Rectangle 17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3" name="Rectangle 17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4" name="Rectangle 17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5" name="Oval 17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76" name="Arc 17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7" name="Arc 17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8" name="Arc 17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9" name="Arc 17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66" name="Group 65"/>
                  <p:cNvGrpSpPr/>
                  <p:nvPr/>
                </p:nvGrpSpPr>
                <p:grpSpPr>
                  <a:xfrm>
                    <a:off x="18177916" y="3536661"/>
                    <a:ext cx="252959" cy="278256"/>
                    <a:chOff x="4278189" y="3695700"/>
                    <a:chExt cx="480587" cy="528648"/>
                  </a:xfrm>
                </p:grpSpPr>
                <p:sp>
                  <p:nvSpPr>
                    <p:cNvPr id="164" name="Rectangle 163"/>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5" name="Rectangle 164"/>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6" name="Rectangle 165"/>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7" name="Oval 166"/>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8" name="Arc 167"/>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9" name="Arc 168"/>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0" name="Arc 169"/>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71" name="Arc 170"/>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67" name="Group 66"/>
                  <p:cNvGrpSpPr/>
                  <p:nvPr/>
                </p:nvGrpSpPr>
                <p:grpSpPr>
                  <a:xfrm>
                    <a:off x="17501923" y="1757631"/>
                    <a:ext cx="252959" cy="278256"/>
                    <a:chOff x="4278189" y="3695700"/>
                    <a:chExt cx="480587" cy="528648"/>
                  </a:xfrm>
                </p:grpSpPr>
                <p:sp>
                  <p:nvSpPr>
                    <p:cNvPr id="156" name="Rectangle 155"/>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7" name="Rectangle 156"/>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8" name="Rectangle 157"/>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9" name="Oval 158"/>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0" name="Arc 159"/>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1" name="Arc 160"/>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2" name="Arc 161"/>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63" name="Arc 162"/>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68" name="Group 67"/>
                  <p:cNvGrpSpPr/>
                  <p:nvPr/>
                </p:nvGrpSpPr>
                <p:grpSpPr>
                  <a:xfrm>
                    <a:off x="15869038" y="891474"/>
                    <a:ext cx="252959" cy="278256"/>
                    <a:chOff x="4278189" y="3695700"/>
                    <a:chExt cx="480587" cy="528648"/>
                  </a:xfrm>
                </p:grpSpPr>
                <p:sp>
                  <p:nvSpPr>
                    <p:cNvPr id="148" name="Rectangle 147"/>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49" name="Rectangle 148"/>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0" name="Rectangle 149"/>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1" name="Oval 150"/>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52" name="Arc 151"/>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53" name="Arc 152"/>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54" name="Arc 153"/>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55" name="Arc 154"/>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69" name="Group 68"/>
                  <p:cNvGrpSpPr/>
                  <p:nvPr/>
                </p:nvGrpSpPr>
                <p:grpSpPr>
                  <a:xfrm>
                    <a:off x="15002731" y="3304563"/>
                    <a:ext cx="252959" cy="278256"/>
                    <a:chOff x="4278189" y="3695700"/>
                    <a:chExt cx="480587" cy="528648"/>
                  </a:xfrm>
                </p:grpSpPr>
                <p:sp>
                  <p:nvSpPr>
                    <p:cNvPr id="140" name="Rectangle 139"/>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41" name="Rectangle 140"/>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42" name="Rectangle 141"/>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43" name="Oval 142"/>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44" name="Arc 143"/>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45" name="Arc 144"/>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46" name="Arc 145"/>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47" name="Arc 146"/>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nvGrpSpPr>
                  <p:cNvPr id="70" name="Group 69"/>
                  <p:cNvGrpSpPr/>
                  <p:nvPr/>
                </p:nvGrpSpPr>
                <p:grpSpPr>
                  <a:xfrm>
                    <a:off x="17519043" y="3178421"/>
                    <a:ext cx="252959" cy="278256"/>
                    <a:chOff x="4278189" y="3695700"/>
                    <a:chExt cx="480587" cy="528648"/>
                  </a:xfrm>
                </p:grpSpPr>
                <p:sp>
                  <p:nvSpPr>
                    <p:cNvPr id="132" name="Rectangle 131"/>
                    <p:cNvSpPr/>
                    <p:nvPr/>
                  </p:nvSpPr>
                  <p:spPr>
                    <a:xfrm>
                      <a:off x="4278189" y="4099581"/>
                      <a:ext cx="374893" cy="1247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33" name="Rectangle 132"/>
                    <p:cNvSpPr/>
                    <p:nvPr/>
                  </p:nvSpPr>
                  <p:spPr>
                    <a:xfrm>
                      <a:off x="4430762" y="4036045"/>
                      <a:ext cx="161291" cy="5410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34" name="Rectangle 133"/>
                    <p:cNvSpPr/>
                    <p:nvPr/>
                  </p:nvSpPr>
                  <p:spPr>
                    <a:xfrm>
                      <a:off x="4605130" y="3825205"/>
                      <a:ext cx="26155" cy="2730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35" name="Oval 134"/>
                    <p:cNvSpPr/>
                    <p:nvPr/>
                  </p:nvSpPr>
                  <p:spPr>
                    <a:xfrm>
                      <a:off x="4592053" y="3801292"/>
                      <a:ext cx="54232" cy="5423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36" name="Arc 135"/>
                    <p:cNvSpPr/>
                    <p:nvPr/>
                  </p:nvSpPr>
                  <p:spPr>
                    <a:xfrm>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37" name="Arc 136"/>
                    <p:cNvSpPr/>
                    <p:nvPr/>
                  </p:nvSpPr>
                  <p:spPr>
                    <a:xfrm rot="10800000">
                      <a:off x="4552754" y="3757781"/>
                      <a:ext cx="139803" cy="139624"/>
                    </a:xfrm>
                    <a:prstGeom prst="arc">
                      <a:avLst>
                        <a:gd name="adj1" fmla="val 18642763"/>
                        <a:gd name="adj2" fmla="val 318399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38" name="Arc 137"/>
                    <p:cNvSpPr/>
                    <p:nvPr/>
                  </p:nvSpPr>
                  <p:spPr>
                    <a:xfrm>
                      <a:off x="4551010" y="3759576"/>
                      <a:ext cx="139803" cy="137829"/>
                    </a:xfrm>
                    <a:prstGeom prst="arc">
                      <a:avLst>
                        <a:gd name="adj1" fmla="val 18136918"/>
                        <a:gd name="adj2" fmla="val 3322367"/>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39" name="Arc 138"/>
                    <p:cNvSpPr/>
                    <p:nvPr/>
                  </p:nvSpPr>
                  <p:spPr>
                    <a:xfrm rot="10800000">
                      <a:off x="4479776" y="3695700"/>
                      <a:ext cx="279000" cy="257175"/>
                    </a:xfrm>
                    <a:prstGeom prst="arc">
                      <a:avLst>
                        <a:gd name="adj1" fmla="val 18642763"/>
                        <a:gd name="adj2" fmla="val 3194614"/>
                      </a:avLst>
                    </a:prstGeom>
                    <a:ln w="28575" cmpd="sng"/>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71" name="Frame 70"/>
                  <p:cNvSpPr/>
                  <p:nvPr/>
                </p:nvSpPr>
                <p:spPr>
                  <a:xfrm>
                    <a:off x="14732000" y="5854"/>
                    <a:ext cx="6045200" cy="6834779"/>
                  </a:xfrm>
                  <a:prstGeom prst="frame">
                    <a:avLst>
                      <a:gd name="adj1" fmla="val 1637"/>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chemeClr val="tx1"/>
                      </a:solidFill>
                    </a:endParaRPr>
                  </a:p>
                </p:txBody>
              </p:sp>
              <p:sp>
                <p:nvSpPr>
                  <p:cNvPr id="72" name="Freeform 71"/>
                  <p:cNvSpPr/>
                  <p:nvPr/>
                </p:nvSpPr>
                <p:spPr>
                  <a:xfrm>
                    <a:off x="15008553" y="1248279"/>
                    <a:ext cx="5018685" cy="2240447"/>
                  </a:xfrm>
                  <a:custGeom>
                    <a:avLst/>
                    <a:gdLst>
                      <a:gd name="connsiteX0" fmla="*/ 5320095 w 5320095"/>
                      <a:gd name="connsiteY0" fmla="*/ 561070 h 2975662"/>
                      <a:gd name="connsiteX1" fmla="*/ 2485072 w 5320095"/>
                      <a:gd name="connsiteY1" fmla="*/ 53070 h 2975662"/>
                      <a:gd name="connsiteX2" fmla="*/ 133478 w 5320095"/>
                      <a:gd name="connsiteY2" fmla="*/ 1781909 h 2975662"/>
                      <a:gd name="connsiteX3" fmla="*/ 412064 w 5320095"/>
                      <a:gd name="connsiteY3" fmla="*/ 2625844 h 2975662"/>
                      <a:gd name="connsiteX4" fmla="*/ 1419890 w 5320095"/>
                      <a:gd name="connsiteY4" fmla="*/ 2945393 h 2975662"/>
                      <a:gd name="connsiteX5" fmla="*/ 1526408 w 5320095"/>
                      <a:gd name="connsiteY5" fmla="*/ 1929393 h 2975662"/>
                      <a:gd name="connsiteX6" fmla="*/ 2493266 w 5320095"/>
                      <a:gd name="connsiteY6" fmla="*/ 1757328 h 2975662"/>
                      <a:gd name="connsiteX7" fmla="*/ 5320095 w 5320095"/>
                      <a:gd name="connsiteY7" fmla="*/ 561070 h 2975662"/>
                      <a:gd name="connsiteX0" fmla="*/ 5311260 w 5311260"/>
                      <a:gd name="connsiteY0" fmla="*/ 561070 h 2649230"/>
                      <a:gd name="connsiteX1" fmla="*/ 2476237 w 5311260"/>
                      <a:gd name="connsiteY1" fmla="*/ 53070 h 2649230"/>
                      <a:gd name="connsiteX2" fmla="*/ 124643 w 5311260"/>
                      <a:gd name="connsiteY2" fmla="*/ 1781909 h 2649230"/>
                      <a:gd name="connsiteX3" fmla="*/ 403229 w 5311260"/>
                      <a:gd name="connsiteY3" fmla="*/ 2625844 h 2649230"/>
                      <a:gd name="connsiteX4" fmla="*/ 1075113 w 5311260"/>
                      <a:gd name="connsiteY4" fmla="*/ 2371844 h 2649230"/>
                      <a:gd name="connsiteX5" fmla="*/ 1517573 w 5311260"/>
                      <a:gd name="connsiteY5" fmla="*/ 1929393 h 2649230"/>
                      <a:gd name="connsiteX6" fmla="*/ 2484431 w 5311260"/>
                      <a:gd name="connsiteY6" fmla="*/ 1757328 h 2649230"/>
                      <a:gd name="connsiteX7" fmla="*/ 5311260 w 5311260"/>
                      <a:gd name="connsiteY7" fmla="*/ 561070 h 2649230"/>
                      <a:gd name="connsiteX0" fmla="*/ 5311260 w 5311260"/>
                      <a:gd name="connsiteY0" fmla="*/ 553259 h 2641419"/>
                      <a:gd name="connsiteX1" fmla="*/ 2476237 w 5311260"/>
                      <a:gd name="connsiteY1" fmla="*/ 45259 h 2641419"/>
                      <a:gd name="connsiteX2" fmla="*/ 124643 w 5311260"/>
                      <a:gd name="connsiteY2" fmla="*/ 1774098 h 2641419"/>
                      <a:gd name="connsiteX3" fmla="*/ 403229 w 5311260"/>
                      <a:gd name="connsiteY3" fmla="*/ 2618033 h 2641419"/>
                      <a:gd name="connsiteX4" fmla="*/ 1075113 w 5311260"/>
                      <a:gd name="connsiteY4" fmla="*/ 2364033 h 2641419"/>
                      <a:gd name="connsiteX5" fmla="*/ 1517573 w 5311260"/>
                      <a:gd name="connsiteY5" fmla="*/ 1921582 h 2641419"/>
                      <a:gd name="connsiteX6" fmla="*/ 2484431 w 5311260"/>
                      <a:gd name="connsiteY6" fmla="*/ 1749517 h 2641419"/>
                      <a:gd name="connsiteX7" fmla="*/ 5311260 w 5311260"/>
                      <a:gd name="connsiteY7" fmla="*/ 553259 h 2641419"/>
                      <a:gd name="connsiteX0" fmla="*/ 5311260 w 5331157"/>
                      <a:gd name="connsiteY0" fmla="*/ 566665 h 2654825"/>
                      <a:gd name="connsiteX1" fmla="*/ 2476237 w 5331157"/>
                      <a:gd name="connsiteY1" fmla="*/ 58665 h 2654825"/>
                      <a:gd name="connsiteX2" fmla="*/ 124643 w 5331157"/>
                      <a:gd name="connsiteY2" fmla="*/ 1787504 h 2654825"/>
                      <a:gd name="connsiteX3" fmla="*/ 403229 w 5331157"/>
                      <a:gd name="connsiteY3" fmla="*/ 2631439 h 2654825"/>
                      <a:gd name="connsiteX4" fmla="*/ 1075113 w 5331157"/>
                      <a:gd name="connsiteY4" fmla="*/ 2377439 h 2654825"/>
                      <a:gd name="connsiteX5" fmla="*/ 1517573 w 5331157"/>
                      <a:gd name="connsiteY5" fmla="*/ 1934988 h 2654825"/>
                      <a:gd name="connsiteX6" fmla="*/ 3627474 w 5331157"/>
                      <a:gd name="connsiteY6" fmla="*/ 2143923 h 2654825"/>
                      <a:gd name="connsiteX7" fmla="*/ 5311260 w 5331157"/>
                      <a:gd name="connsiteY7" fmla="*/ 566665 h 2654825"/>
                      <a:gd name="connsiteX0" fmla="*/ 5311260 w 5329115"/>
                      <a:gd name="connsiteY0" fmla="*/ 566665 h 2662196"/>
                      <a:gd name="connsiteX1" fmla="*/ 2476237 w 5329115"/>
                      <a:gd name="connsiteY1" fmla="*/ 58665 h 2662196"/>
                      <a:gd name="connsiteX2" fmla="*/ 124643 w 5329115"/>
                      <a:gd name="connsiteY2" fmla="*/ 1787504 h 2662196"/>
                      <a:gd name="connsiteX3" fmla="*/ 403229 w 5329115"/>
                      <a:gd name="connsiteY3" fmla="*/ 2631439 h 2662196"/>
                      <a:gd name="connsiteX4" fmla="*/ 1075113 w 5329115"/>
                      <a:gd name="connsiteY4" fmla="*/ 2377439 h 2662196"/>
                      <a:gd name="connsiteX5" fmla="*/ 2501860 w 5329115"/>
                      <a:gd name="connsiteY5" fmla="*/ 1426988 h 2662196"/>
                      <a:gd name="connsiteX6" fmla="*/ 3627474 w 5329115"/>
                      <a:gd name="connsiteY6" fmla="*/ 2143923 h 2662196"/>
                      <a:gd name="connsiteX7" fmla="*/ 5311260 w 5329115"/>
                      <a:gd name="connsiteY7" fmla="*/ 566665 h 2662196"/>
                      <a:gd name="connsiteX0" fmla="*/ 5320024 w 5337879"/>
                      <a:gd name="connsiteY0" fmla="*/ 566665 h 2645454"/>
                      <a:gd name="connsiteX1" fmla="*/ 2485001 w 5337879"/>
                      <a:gd name="connsiteY1" fmla="*/ 58665 h 2645454"/>
                      <a:gd name="connsiteX2" fmla="*/ 133407 w 5337879"/>
                      <a:gd name="connsiteY2" fmla="*/ 1787504 h 2645454"/>
                      <a:gd name="connsiteX3" fmla="*/ 411993 w 5337879"/>
                      <a:gd name="connsiteY3" fmla="*/ 2631439 h 2645454"/>
                      <a:gd name="connsiteX4" fmla="*/ 1417265 w 5337879"/>
                      <a:gd name="connsiteY4" fmla="*/ 2250439 h 2645454"/>
                      <a:gd name="connsiteX5" fmla="*/ 2510624 w 5337879"/>
                      <a:gd name="connsiteY5" fmla="*/ 1426988 h 2645454"/>
                      <a:gd name="connsiteX6" fmla="*/ 3636238 w 5337879"/>
                      <a:gd name="connsiteY6" fmla="*/ 2143923 h 2645454"/>
                      <a:gd name="connsiteX7" fmla="*/ 5320024 w 5337879"/>
                      <a:gd name="connsiteY7" fmla="*/ 566665 h 2645454"/>
                      <a:gd name="connsiteX0" fmla="*/ 5281833 w 5299688"/>
                      <a:gd name="connsiteY0" fmla="*/ 566665 h 2414089"/>
                      <a:gd name="connsiteX1" fmla="*/ 2446810 w 5299688"/>
                      <a:gd name="connsiteY1" fmla="*/ 58665 h 2414089"/>
                      <a:gd name="connsiteX2" fmla="*/ 95216 w 5299688"/>
                      <a:gd name="connsiteY2" fmla="*/ 1787504 h 2414089"/>
                      <a:gd name="connsiteX3" fmla="*/ 548434 w 5299688"/>
                      <a:gd name="connsiteY3" fmla="*/ 2377439 h 2414089"/>
                      <a:gd name="connsiteX4" fmla="*/ 1379074 w 5299688"/>
                      <a:gd name="connsiteY4" fmla="*/ 2250439 h 2414089"/>
                      <a:gd name="connsiteX5" fmla="*/ 2472433 w 5299688"/>
                      <a:gd name="connsiteY5" fmla="*/ 1426988 h 2414089"/>
                      <a:gd name="connsiteX6" fmla="*/ 3598047 w 5299688"/>
                      <a:gd name="connsiteY6" fmla="*/ 2143923 h 2414089"/>
                      <a:gd name="connsiteX7" fmla="*/ 5281833 w 5299688"/>
                      <a:gd name="connsiteY7" fmla="*/ 566665 h 2414089"/>
                      <a:gd name="connsiteX0" fmla="*/ 5035742 w 5053597"/>
                      <a:gd name="connsiteY0" fmla="*/ 545023 h 2418290"/>
                      <a:gd name="connsiteX1" fmla="*/ 2200719 w 5053597"/>
                      <a:gd name="connsiteY1" fmla="*/ 37023 h 2418290"/>
                      <a:gd name="connsiteX2" fmla="*/ 134886 w 5053597"/>
                      <a:gd name="connsiteY2" fmla="*/ 1416612 h 2418290"/>
                      <a:gd name="connsiteX3" fmla="*/ 302343 w 5053597"/>
                      <a:gd name="connsiteY3" fmla="*/ 2355797 h 2418290"/>
                      <a:gd name="connsiteX4" fmla="*/ 1132983 w 5053597"/>
                      <a:gd name="connsiteY4" fmla="*/ 2228797 h 2418290"/>
                      <a:gd name="connsiteX5" fmla="*/ 2226342 w 5053597"/>
                      <a:gd name="connsiteY5" fmla="*/ 1405346 h 2418290"/>
                      <a:gd name="connsiteX6" fmla="*/ 3351956 w 5053597"/>
                      <a:gd name="connsiteY6" fmla="*/ 2122281 h 2418290"/>
                      <a:gd name="connsiteX7" fmla="*/ 5035742 w 5053597"/>
                      <a:gd name="connsiteY7" fmla="*/ 545023 h 2418290"/>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53807"/>
                      <a:gd name="connsiteY0" fmla="*/ 545023 h 2421177"/>
                      <a:gd name="connsiteX1" fmla="*/ 2200719 w 5053807"/>
                      <a:gd name="connsiteY1" fmla="*/ 37023 h 2421177"/>
                      <a:gd name="connsiteX2" fmla="*/ 134886 w 5053807"/>
                      <a:gd name="connsiteY2" fmla="*/ 1416612 h 2421177"/>
                      <a:gd name="connsiteX3" fmla="*/ 302343 w 5053807"/>
                      <a:gd name="connsiteY3" fmla="*/ 2355797 h 2421177"/>
                      <a:gd name="connsiteX4" fmla="*/ 1132983 w 5053807"/>
                      <a:gd name="connsiteY4" fmla="*/ 2228797 h 2421177"/>
                      <a:gd name="connsiteX5" fmla="*/ 2115213 w 5053807"/>
                      <a:gd name="connsiteY5" fmla="*/ 1325971 h 2421177"/>
                      <a:gd name="connsiteX6" fmla="*/ 3351956 w 5053807"/>
                      <a:gd name="connsiteY6" fmla="*/ 2122281 h 2421177"/>
                      <a:gd name="connsiteX7" fmla="*/ 5035742 w 5053807"/>
                      <a:gd name="connsiteY7" fmla="*/ 545023 h 2421177"/>
                      <a:gd name="connsiteX0" fmla="*/ 5035742 w 5036924"/>
                      <a:gd name="connsiteY0" fmla="*/ 531478 h 2407632"/>
                      <a:gd name="connsiteX1" fmla="*/ 2200719 w 5036924"/>
                      <a:gd name="connsiteY1" fmla="*/ 23478 h 2407632"/>
                      <a:gd name="connsiteX2" fmla="*/ 134886 w 5036924"/>
                      <a:gd name="connsiteY2" fmla="*/ 1403067 h 2407632"/>
                      <a:gd name="connsiteX3" fmla="*/ 302343 w 5036924"/>
                      <a:gd name="connsiteY3" fmla="*/ 2342252 h 2407632"/>
                      <a:gd name="connsiteX4" fmla="*/ 1132983 w 5036924"/>
                      <a:gd name="connsiteY4" fmla="*/ 2215252 h 2407632"/>
                      <a:gd name="connsiteX5" fmla="*/ 2115213 w 5036924"/>
                      <a:gd name="connsiteY5" fmla="*/ 1312426 h 2407632"/>
                      <a:gd name="connsiteX6" fmla="*/ 3351956 w 5036924"/>
                      <a:gd name="connsiteY6" fmla="*/ 2108736 h 2407632"/>
                      <a:gd name="connsiteX7" fmla="*/ 5035742 w 5036924"/>
                      <a:gd name="connsiteY7" fmla="*/ 531478 h 2407632"/>
                      <a:gd name="connsiteX0" fmla="*/ 5010126 w 5038874"/>
                      <a:gd name="connsiteY0" fmla="*/ 223091 h 2099245"/>
                      <a:gd name="connsiteX1" fmla="*/ 1827535 w 5038874"/>
                      <a:gd name="connsiteY1" fmla="*/ 102776 h 2099245"/>
                      <a:gd name="connsiteX2" fmla="*/ 109270 w 5038874"/>
                      <a:gd name="connsiteY2" fmla="*/ 1094680 h 2099245"/>
                      <a:gd name="connsiteX3" fmla="*/ 276727 w 5038874"/>
                      <a:gd name="connsiteY3" fmla="*/ 2033865 h 2099245"/>
                      <a:gd name="connsiteX4" fmla="*/ 1107367 w 5038874"/>
                      <a:gd name="connsiteY4" fmla="*/ 1906865 h 2099245"/>
                      <a:gd name="connsiteX5" fmla="*/ 2089597 w 5038874"/>
                      <a:gd name="connsiteY5" fmla="*/ 1004039 h 2099245"/>
                      <a:gd name="connsiteX6" fmla="*/ 3326340 w 5038874"/>
                      <a:gd name="connsiteY6" fmla="*/ 1800349 h 2099245"/>
                      <a:gd name="connsiteX7" fmla="*/ 5010126 w 5038874"/>
                      <a:gd name="connsiteY7" fmla="*/ 223091 h 2099245"/>
                      <a:gd name="connsiteX0" fmla="*/ 5010126 w 5038874"/>
                      <a:gd name="connsiteY0" fmla="*/ 251151 h 2127305"/>
                      <a:gd name="connsiteX1" fmla="*/ 1827535 w 5038874"/>
                      <a:gd name="connsiteY1" fmla="*/ 130836 h 2127305"/>
                      <a:gd name="connsiteX2" fmla="*/ 109270 w 5038874"/>
                      <a:gd name="connsiteY2" fmla="*/ 1122740 h 2127305"/>
                      <a:gd name="connsiteX3" fmla="*/ 276727 w 5038874"/>
                      <a:gd name="connsiteY3" fmla="*/ 2061925 h 2127305"/>
                      <a:gd name="connsiteX4" fmla="*/ 1107367 w 5038874"/>
                      <a:gd name="connsiteY4" fmla="*/ 1934925 h 2127305"/>
                      <a:gd name="connsiteX5" fmla="*/ 2089597 w 5038874"/>
                      <a:gd name="connsiteY5" fmla="*/ 1032099 h 2127305"/>
                      <a:gd name="connsiteX6" fmla="*/ 3326340 w 5038874"/>
                      <a:gd name="connsiteY6" fmla="*/ 1828409 h 2127305"/>
                      <a:gd name="connsiteX7" fmla="*/ 5010126 w 5038874"/>
                      <a:gd name="connsiteY7" fmla="*/ 251151 h 2127305"/>
                      <a:gd name="connsiteX0" fmla="*/ 5010126 w 5038874"/>
                      <a:gd name="connsiteY0" fmla="*/ 218519 h 2094673"/>
                      <a:gd name="connsiteX1" fmla="*/ 1827535 w 5038874"/>
                      <a:gd name="connsiteY1" fmla="*/ 98204 h 2094673"/>
                      <a:gd name="connsiteX2" fmla="*/ 109270 w 5038874"/>
                      <a:gd name="connsiteY2" fmla="*/ 1090108 h 2094673"/>
                      <a:gd name="connsiteX3" fmla="*/ 276727 w 5038874"/>
                      <a:gd name="connsiteY3" fmla="*/ 2029293 h 2094673"/>
                      <a:gd name="connsiteX4" fmla="*/ 1107367 w 5038874"/>
                      <a:gd name="connsiteY4" fmla="*/ 1902293 h 2094673"/>
                      <a:gd name="connsiteX5" fmla="*/ 2089597 w 5038874"/>
                      <a:gd name="connsiteY5" fmla="*/ 999467 h 2094673"/>
                      <a:gd name="connsiteX6" fmla="*/ 3326340 w 5038874"/>
                      <a:gd name="connsiteY6" fmla="*/ 1795777 h 2094673"/>
                      <a:gd name="connsiteX7" fmla="*/ 5010126 w 5038874"/>
                      <a:gd name="connsiteY7" fmla="*/ 218519 h 2094673"/>
                      <a:gd name="connsiteX0" fmla="*/ 5018987 w 5043830"/>
                      <a:gd name="connsiteY0" fmla="*/ 168228 h 2044382"/>
                      <a:gd name="connsiteX1" fmla="*/ 1956708 w 5043830"/>
                      <a:gd name="connsiteY1" fmla="*/ 101386 h 2044382"/>
                      <a:gd name="connsiteX2" fmla="*/ 118131 w 5043830"/>
                      <a:gd name="connsiteY2" fmla="*/ 1039817 h 2044382"/>
                      <a:gd name="connsiteX3" fmla="*/ 285588 w 5043830"/>
                      <a:gd name="connsiteY3" fmla="*/ 1979002 h 2044382"/>
                      <a:gd name="connsiteX4" fmla="*/ 1116228 w 5043830"/>
                      <a:gd name="connsiteY4" fmla="*/ 1852002 h 2044382"/>
                      <a:gd name="connsiteX5" fmla="*/ 2098458 w 5043830"/>
                      <a:gd name="connsiteY5" fmla="*/ 949176 h 2044382"/>
                      <a:gd name="connsiteX6" fmla="*/ 3335201 w 5043830"/>
                      <a:gd name="connsiteY6" fmla="*/ 1745486 h 2044382"/>
                      <a:gd name="connsiteX7" fmla="*/ 5018987 w 5043830"/>
                      <a:gd name="connsiteY7" fmla="*/ 168228 h 2044382"/>
                      <a:gd name="connsiteX0" fmla="*/ 5018987 w 5044067"/>
                      <a:gd name="connsiteY0" fmla="*/ 168228 h 2018714"/>
                      <a:gd name="connsiteX1" fmla="*/ 1956708 w 5044067"/>
                      <a:gd name="connsiteY1" fmla="*/ 101386 h 2018714"/>
                      <a:gd name="connsiteX2" fmla="*/ 118131 w 5044067"/>
                      <a:gd name="connsiteY2" fmla="*/ 1039817 h 2018714"/>
                      <a:gd name="connsiteX3" fmla="*/ 285588 w 5044067"/>
                      <a:gd name="connsiteY3" fmla="*/ 1979002 h 2018714"/>
                      <a:gd name="connsiteX4" fmla="*/ 1116228 w 5044067"/>
                      <a:gd name="connsiteY4" fmla="*/ 1852002 h 2018714"/>
                      <a:gd name="connsiteX5" fmla="*/ 2004882 w 5044067"/>
                      <a:gd name="connsiteY5" fmla="*/ 1925070 h 2018714"/>
                      <a:gd name="connsiteX6" fmla="*/ 3335201 w 5044067"/>
                      <a:gd name="connsiteY6" fmla="*/ 1745486 h 2018714"/>
                      <a:gd name="connsiteX7" fmla="*/ 5018987 w 5044067"/>
                      <a:gd name="connsiteY7" fmla="*/ 168228 h 2018714"/>
                      <a:gd name="connsiteX0" fmla="*/ 5016848 w 5041928"/>
                      <a:gd name="connsiteY0" fmla="*/ 168228 h 2240447"/>
                      <a:gd name="connsiteX1" fmla="*/ 1954569 w 5041928"/>
                      <a:gd name="connsiteY1" fmla="*/ 101386 h 2240447"/>
                      <a:gd name="connsiteX2" fmla="*/ 115992 w 5041928"/>
                      <a:gd name="connsiteY2" fmla="*/ 1039817 h 2240447"/>
                      <a:gd name="connsiteX3" fmla="*/ 283449 w 5041928"/>
                      <a:gd name="connsiteY3" fmla="*/ 1979002 h 2240447"/>
                      <a:gd name="connsiteX4" fmla="*/ 1047249 w 5041928"/>
                      <a:gd name="connsiteY4" fmla="*/ 2239687 h 2240447"/>
                      <a:gd name="connsiteX5" fmla="*/ 2002743 w 5041928"/>
                      <a:gd name="connsiteY5" fmla="*/ 1925070 h 2240447"/>
                      <a:gd name="connsiteX6" fmla="*/ 3333062 w 5041928"/>
                      <a:gd name="connsiteY6" fmla="*/ 1745486 h 2240447"/>
                      <a:gd name="connsiteX7" fmla="*/ 5016848 w 5041928"/>
                      <a:gd name="connsiteY7" fmla="*/ 168228 h 2240447"/>
                      <a:gd name="connsiteX0" fmla="*/ 5016848 w 5018685"/>
                      <a:gd name="connsiteY0" fmla="*/ 168228 h 2240447"/>
                      <a:gd name="connsiteX1" fmla="*/ 1954569 w 5018685"/>
                      <a:gd name="connsiteY1" fmla="*/ 101386 h 2240447"/>
                      <a:gd name="connsiteX2" fmla="*/ 115992 w 5018685"/>
                      <a:gd name="connsiteY2" fmla="*/ 1039817 h 2240447"/>
                      <a:gd name="connsiteX3" fmla="*/ 283449 w 5018685"/>
                      <a:gd name="connsiteY3" fmla="*/ 1979002 h 2240447"/>
                      <a:gd name="connsiteX4" fmla="*/ 1047249 w 5018685"/>
                      <a:gd name="connsiteY4" fmla="*/ 2239687 h 2240447"/>
                      <a:gd name="connsiteX5" fmla="*/ 2002743 w 5018685"/>
                      <a:gd name="connsiteY5" fmla="*/ 1925070 h 2240447"/>
                      <a:gd name="connsiteX6" fmla="*/ 3333062 w 5018685"/>
                      <a:gd name="connsiteY6" fmla="*/ 1745486 h 2240447"/>
                      <a:gd name="connsiteX7" fmla="*/ 5016848 w 5018685"/>
                      <a:gd name="connsiteY7" fmla="*/ 168228 h 224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8685" h="2240447">
                        <a:moveTo>
                          <a:pt x="5016848" y="168228"/>
                        </a:moveTo>
                        <a:cubicBezTo>
                          <a:pt x="4960883" y="54632"/>
                          <a:pt x="2677802" y="530964"/>
                          <a:pt x="1954569" y="101386"/>
                        </a:cubicBezTo>
                        <a:cubicBezTo>
                          <a:pt x="1231336" y="-328192"/>
                          <a:pt x="394512" y="726881"/>
                          <a:pt x="115992" y="1039817"/>
                        </a:cubicBezTo>
                        <a:cubicBezTo>
                          <a:pt x="-162528" y="1352753"/>
                          <a:pt x="128240" y="1779024"/>
                          <a:pt x="283449" y="1979002"/>
                        </a:cubicBezTo>
                        <a:cubicBezTo>
                          <a:pt x="438658" y="2178980"/>
                          <a:pt x="760700" y="2248676"/>
                          <a:pt x="1047249" y="2239687"/>
                        </a:cubicBezTo>
                        <a:cubicBezTo>
                          <a:pt x="1333798" y="2230698"/>
                          <a:pt x="1728594" y="1980206"/>
                          <a:pt x="2002743" y="1925070"/>
                        </a:cubicBezTo>
                        <a:cubicBezTo>
                          <a:pt x="2340395" y="1949309"/>
                          <a:pt x="2830711" y="2038293"/>
                          <a:pt x="3333062" y="1745486"/>
                        </a:cubicBezTo>
                        <a:cubicBezTo>
                          <a:pt x="3835413" y="1452679"/>
                          <a:pt x="5072813" y="281824"/>
                          <a:pt x="5016848" y="168228"/>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3" name="Freeform 72"/>
                  <p:cNvSpPr/>
                  <p:nvPr/>
                </p:nvSpPr>
                <p:spPr>
                  <a:xfrm>
                    <a:off x="16618707" y="1367184"/>
                    <a:ext cx="3640218" cy="4784492"/>
                  </a:xfrm>
                  <a:custGeom>
                    <a:avLst/>
                    <a:gdLst>
                      <a:gd name="connsiteX0" fmla="*/ 4111220 w 4266086"/>
                      <a:gd name="connsiteY0" fmla="*/ 153738 h 2941297"/>
                      <a:gd name="connsiteX1" fmla="*/ 2693709 w 4266086"/>
                      <a:gd name="connsiteY1" fmla="*/ 1669544 h 2941297"/>
                      <a:gd name="connsiteX2" fmla="*/ 1636720 w 4266086"/>
                      <a:gd name="connsiteY2" fmla="*/ 1997286 h 2941297"/>
                      <a:gd name="connsiteX3" fmla="*/ 6173 w 4266086"/>
                      <a:gd name="connsiteY3" fmla="*/ 2447931 h 2941297"/>
                      <a:gd name="connsiteX4" fmla="*/ 1136904 w 4266086"/>
                      <a:gd name="connsiteY4" fmla="*/ 2751092 h 2941297"/>
                      <a:gd name="connsiteX5" fmla="*/ 2611772 w 4266086"/>
                      <a:gd name="connsiteY5" fmla="*/ 2751092 h 2941297"/>
                      <a:gd name="connsiteX6" fmla="*/ 4062058 w 4266086"/>
                      <a:gd name="connsiteY6" fmla="*/ 342189 h 2941297"/>
                      <a:gd name="connsiteX7" fmla="*/ 4111220 w 4266086"/>
                      <a:gd name="connsiteY7" fmla="*/ 153738 h 2941297"/>
                      <a:gd name="connsiteX0" fmla="*/ 4110766 w 4291230"/>
                      <a:gd name="connsiteY0" fmla="*/ 137166 h 2734751"/>
                      <a:gd name="connsiteX1" fmla="*/ 2693255 w 4291230"/>
                      <a:gd name="connsiteY1" fmla="*/ 1652972 h 2734751"/>
                      <a:gd name="connsiteX2" fmla="*/ 1636266 w 4291230"/>
                      <a:gd name="connsiteY2" fmla="*/ 1980714 h 2734751"/>
                      <a:gd name="connsiteX3" fmla="*/ 5719 w 4291230"/>
                      <a:gd name="connsiteY3" fmla="*/ 2431359 h 2734751"/>
                      <a:gd name="connsiteX4" fmla="*/ 1136450 w 4291230"/>
                      <a:gd name="connsiteY4" fmla="*/ 2734520 h 2734751"/>
                      <a:gd name="connsiteX5" fmla="*/ 2198552 w 4291230"/>
                      <a:gd name="connsiteY5" fmla="*/ 2385270 h 2734751"/>
                      <a:gd name="connsiteX6" fmla="*/ 4061604 w 4291230"/>
                      <a:gd name="connsiteY6" fmla="*/ 325617 h 2734751"/>
                      <a:gd name="connsiteX7" fmla="*/ 4110766 w 4291230"/>
                      <a:gd name="connsiteY7" fmla="*/ 137166 h 2734751"/>
                      <a:gd name="connsiteX0" fmla="*/ 4110696 w 4295445"/>
                      <a:gd name="connsiteY0" fmla="*/ 220046 h 3998290"/>
                      <a:gd name="connsiteX1" fmla="*/ 2693185 w 4295445"/>
                      <a:gd name="connsiteY1" fmla="*/ 1735852 h 3998290"/>
                      <a:gd name="connsiteX2" fmla="*/ 1636196 w 4295445"/>
                      <a:gd name="connsiteY2" fmla="*/ 2063594 h 3998290"/>
                      <a:gd name="connsiteX3" fmla="*/ 5649 w 4295445"/>
                      <a:gd name="connsiteY3" fmla="*/ 2514239 h 3998290"/>
                      <a:gd name="connsiteX4" fmla="*/ 1136380 w 4295445"/>
                      <a:gd name="connsiteY4" fmla="*/ 2817400 h 3998290"/>
                      <a:gd name="connsiteX5" fmla="*/ 2129802 w 4295445"/>
                      <a:gd name="connsiteY5" fmla="*/ 3920424 h 3998290"/>
                      <a:gd name="connsiteX6" fmla="*/ 4061534 w 4295445"/>
                      <a:gd name="connsiteY6" fmla="*/ 408497 h 3998290"/>
                      <a:gd name="connsiteX7" fmla="*/ 4110696 w 4295445"/>
                      <a:gd name="connsiteY7" fmla="*/ 220046 h 3998290"/>
                      <a:gd name="connsiteX0" fmla="*/ 4107511 w 4292260"/>
                      <a:gd name="connsiteY0" fmla="*/ 220046 h 4080449"/>
                      <a:gd name="connsiteX1" fmla="*/ 2690000 w 4292260"/>
                      <a:gd name="connsiteY1" fmla="*/ 1735852 h 4080449"/>
                      <a:gd name="connsiteX2" fmla="*/ 1633011 w 4292260"/>
                      <a:gd name="connsiteY2" fmla="*/ 2063594 h 4080449"/>
                      <a:gd name="connsiteX3" fmla="*/ 2464 w 4292260"/>
                      <a:gd name="connsiteY3" fmla="*/ 2514239 h 4080449"/>
                      <a:gd name="connsiteX4" fmla="*/ 1284292 w 4292260"/>
                      <a:gd name="connsiteY4" fmla="*/ 3635184 h 4080449"/>
                      <a:gd name="connsiteX5" fmla="*/ 2126617 w 4292260"/>
                      <a:gd name="connsiteY5" fmla="*/ 3920424 h 4080449"/>
                      <a:gd name="connsiteX6" fmla="*/ 4058349 w 4292260"/>
                      <a:gd name="connsiteY6" fmla="*/ 408497 h 4080449"/>
                      <a:gd name="connsiteX7" fmla="*/ 4107511 w 4292260"/>
                      <a:gd name="connsiteY7" fmla="*/ 220046 h 4080449"/>
                      <a:gd name="connsiteX0" fmla="*/ 2979869 w 3164618"/>
                      <a:gd name="connsiteY0" fmla="*/ 220046 h 5138532"/>
                      <a:gd name="connsiteX1" fmla="*/ 1562358 w 3164618"/>
                      <a:gd name="connsiteY1" fmla="*/ 1735852 h 5138532"/>
                      <a:gd name="connsiteX2" fmla="*/ 505369 w 3164618"/>
                      <a:gd name="connsiteY2" fmla="*/ 2063594 h 5138532"/>
                      <a:gd name="connsiteX3" fmla="*/ 28651 w 3164618"/>
                      <a:gd name="connsiteY3" fmla="*/ 5108592 h 5138532"/>
                      <a:gd name="connsiteX4" fmla="*/ 156650 w 3164618"/>
                      <a:gd name="connsiteY4" fmla="*/ 3635184 h 5138532"/>
                      <a:gd name="connsiteX5" fmla="*/ 998975 w 3164618"/>
                      <a:gd name="connsiteY5" fmla="*/ 3920424 h 5138532"/>
                      <a:gd name="connsiteX6" fmla="*/ 2930707 w 3164618"/>
                      <a:gd name="connsiteY6" fmla="*/ 408497 h 5138532"/>
                      <a:gd name="connsiteX7" fmla="*/ 2979869 w 3164618"/>
                      <a:gd name="connsiteY7" fmla="*/ 220046 h 5138532"/>
                      <a:gd name="connsiteX0" fmla="*/ 3457389 w 3642138"/>
                      <a:gd name="connsiteY0" fmla="*/ 220046 h 5112672"/>
                      <a:gd name="connsiteX1" fmla="*/ 2039878 w 3642138"/>
                      <a:gd name="connsiteY1" fmla="*/ 1735852 h 5112672"/>
                      <a:gd name="connsiteX2" fmla="*/ 62572 w 3642138"/>
                      <a:gd name="connsiteY2" fmla="*/ 3106975 h 5112672"/>
                      <a:gd name="connsiteX3" fmla="*/ 506171 w 3642138"/>
                      <a:gd name="connsiteY3" fmla="*/ 5108592 h 5112672"/>
                      <a:gd name="connsiteX4" fmla="*/ 634170 w 3642138"/>
                      <a:gd name="connsiteY4" fmla="*/ 3635184 h 5112672"/>
                      <a:gd name="connsiteX5" fmla="*/ 1476495 w 3642138"/>
                      <a:gd name="connsiteY5" fmla="*/ 3920424 h 5112672"/>
                      <a:gd name="connsiteX6" fmla="*/ 3408227 w 3642138"/>
                      <a:gd name="connsiteY6" fmla="*/ 408497 h 5112672"/>
                      <a:gd name="connsiteX7" fmla="*/ 3457389 w 3642138"/>
                      <a:gd name="connsiteY7" fmla="*/ 220046 h 5112672"/>
                      <a:gd name="connsiteX0" fmla="*/ 3455582 w 3640331"/>
                      <a:gd name="connsiteY0" fmla="*/ 220046 h 5314503"/>
                      <a:gd name="connsiteX1" fmla="*/ 2038071 w 3640331"/>
                      <a:gd name="connsiteY1" fmla="*/ 1735852 h 5314503"/>
                      <a:gd name="connsiteX2" fmla="*/ 60765 w 3640331"/>
                      <a:gd name="connsiteY2" fmla="*/ 3106975 h 5314503"/>
                      <a:gd name="connsiteX3" fmla="*/ 504364 w 3640331"/>
                      <a:gd name="connsiteY3" fmla="*/ 5108592 h 5314503"/>
                      <a:gd name="connsiteX4" fmla="*/ 481266 w 3640331"/>
                      <a:gd name="connsiteY4" fmla="*/ 5115657 h 5314503"/>
                      <a:gd name="connsiteX5" fmla="*/ 1474688 w 3640331"/>
                      <a:gd name="connsiteY5" fmla="*/ 3920424 h 5314503"/>
                      <a:gd name="connsiteX6" fmla="*/ 3406420 w 3640331"/>
                      <a:gd name="connsiteY6" fmla="*/ 408497 h 5314503"/>
                      <a:gd name="connsiteX7" fmla="*/ 3455582 w 3640331"/>
                      <a:gd name="connsiteY7" fmla="*/ 220046 h 5314503"/>
                      <a:gd name="connsiteX0" fmla="*/ 3455105 w 3639854"/>
                      <a:gd name="connsiteY0" fmla="*/ 220046 h 5149149"/>
                      <a:gd name="connsiteX1" fmla="*/ 2037594 w 3639854"/>
                      <a:gd name="connsiteY1" fmla="*/ 1735852 h 5149149"/>
                      <a:gd name="connsiteX2" fmla="*/ 60288 w 3639854"/>
                      <a:gd name="connsiteY2" fmla="*/ 3106975 h 5149149"/>
                      <a:gd name="connsiteX3" fmla="*/ 503887 w 3639854"/>
                      <a:gd name="connsiteY3" fmla="*/ 5108592 h 5149149"/>
                      <a:gd name="connsiteX4" fmla="*/ 439581 w 3639854"/>
                      <a:gd name="connsiteY4" fmla="*/ 4410670 h 5149149"/>
                      <a:gd name="connsiteX5" fmla="*/ 1474211 w 3639854"/>
                      <a:gd name="connsiteY5" fmla="*/ 3920424 h 5149149"/>
                      <a:gd name="connsiteX6" fmla="*/ 3405943 w 3639854"/>
                      <a:gd name="connsiteY6" fmla="*/ 408497 h 5149149"/>
                      <a:gd name="connsiteX7" fmla="*/ 3455105 w 3639854"/>
                      <a:gd name="connsiteY7" fmla="*/ 220046 h 5149149"/>
                      <a:gd name="connsiteX0" fmla="*/ 3504760 w 3689509"/>
                      <a:gd name="connsiteY0" fmla="*/ 220046 h 4411438"/>
                      <a:gd name="connsiteX1" fmla="*/ 2087249 w 3689509"/>
                      <a:gd name="connsiteY1" fmla="*/ 1735852 h 4411438"/>
                      <a:gd name="connsiteX2" fmla="*/ 109943 w 3689509"/>
                      <a:gd name="connsiteY2" fmla="*/ 3106975 h 4411438"/>
                      <a:gd name="connsiteX3" fmla="*/ 278821 w 3689509"/>
                      <a:gd name="connsiteY3" fmla="*/ 4008812 h 4411438"/>
                      <a:gd name="connsiteX4" fmla="*/ 489236 w 3689509"/>
                      <a:gd name="connsiteY4" fmla="*/ 4410670 h 4411438"/>
                      <a:gd name="connsiteX5" fmla="*/ 1523866 w 3689509"/>
                      <a:gd name="connsiteY5" fmla="*/ 3920424 h 4411438"/>
                      <a:gd name="connsiteX6" fmla="*/ 3455598 w 3689509"/>
                      <a:gd name="connsiteY6" fmla="*/ 408497 h 4411438"/>
                      <a:gd name="connsiteX7" fmla="*/ 3504760 w 3689509"/>
                      <a:gd name="connsiteY7" fmla="*/ 220046 h 4411438"/>
                      <a:gd name="connsiteX0" fmla="*/ 3507284 w 3692033"/>
                      <a:gd name="connsiteY0" fmla="*/ 220046 h 5045379"/>
                      <a:gd name="connsiteX1" fmla="*/ 2089773 w 3692033"/>
                      <a:gd name="connsiteY1" fmla="*/ 1735852 h 5045379"/>
                      <a:gd name="connsiteX2" fmla="*/ 112467 w 3692033"/>
                      <a:gd name="connsiteY2" fmla="*/ 3106975 h 5045379"/>
                      <a:gd name="connsiteX3" fmla="*/ 281345 w 3692033"/>
                      <a:gd name="connsiteY3" fmla="*/ 4008812 h 5045379"/>
                      <a:gd name="connsiteX4" fmla="*/ 587913 w 3692033"/>
                      <a:gd name="connsiteY4" fmla="*/ 5045159 h 5045379"/>
                      <a:gd name="connsiteX5" fmla="*/ 1526390 w 3692033"/>
                      <a:gd name="connsiteY5" fmla="*/ 3920424 h 5045379"/>
                      <a:gd name="connsiteX6" fmla="*/ 3458122 w 3692033"/>
                      <a:gd name="connsiteY6" fmla="*/ 408497 h 5045379"/>
                      <a:gd name="connsiteX7" fmla="*/ 3507284 w 3692033"/>
                      <a:gd name="connsiteY7" fmla="*/ 220046 h 5045379"/>
                      <a:gd name="connsiteX0" fmla="*/ 3508583 w 3693332"/>
                      <a:gd name="connsiteY0" fmla="*/ 220046 h 5046229"/>
                      <a:gd name="connsiteX1" fmla="*/ 2091072 w 3693332"/>
                      <a:gd name="connsiteY1" fmla="*/ 1735852 h 5046229"/>
                      <a:gd name="connsiteX2" fmla="*/ 113766 w 3693332"/>
                      <a:gd name="connsiteY2" fmla="*/ 3106975 h 5046229"/>
                      <a:gd name="connsiteX3" fmla="*/ 282644 w 3693332"/>
                      <a:gd name="connsiteY3" fmla="*/ 4008812 h 5046229"/>
                      <a:gd name="connsiteX4" fmla="*/ 637340 w 3693332"/>
                      <a:gd name="connsiteY4" fmla="*/ 3719940 h 5046229"/>
                      <a:gd name="connsiteX5" fmla="*/ 589212 w 3693332"/>
                      <a:gd name="connsiteY5" fmla="*/ 5045159 h 5046229"/>
                      <a:gd name="connsiteX6" fmla="*/ 1527689 w 3693332"/>
                      <a:gd name="connsiteY6" fmla="*/ 3920424 h 5046229"/>
                      <a:gd name="connsiteX7" fmla="*/ 3459421 w 3693332"/>
                      <a:gd name="connsiteY7" fmla="*/ 408497 h 5046229"/>
                      <a:gd name="connsiteX8" fmla="*/ 3508583 w 3693332"/>
                      <a:gd name="connsiteY8" fmla="*/ 220046 h 5046229"/>
                      <a:gd name="connsiteX0" fmla="*/ 3584277 w 3769026"/>
                      <a:gd name="connsiteY0" fmla="*/ 220046 h 5046229"/>
                      <a:gd name="connsiteX1" fmla="*/ 2166766 w 3769026"/>
                      <a:gd name="connsiteY1" fmla="*/ 1735852 h 5046229"/>
                      <a:gd name="connsiteX2" fmla="*/ 189460 w 3769026"/>
                      <a:gd name="connsiteY2" fmla="*/ 3106975 h 5046229"/>
                      <a:gd name="connsiteX3" fmla="*/ 138561 w 3769026"/>
                      <a:gd name="connsiteY3" fmla="*/ 3416624 h 5046229"/>
                      <a:gd name="connsiteX4" fmla="*/ 713034 w 3769026"/>
                      <a:gd name="connsiteY4" fmla="*/ 3719940 h 5046229"/>
                      <a:gd name="connsiteX5" fmla="*/ 664906 w 3769026"/>
                      <a:gd name="connsiteY5" fmla="*/ 5045159 h 5046229"/>
                      <a:gd name="connsiteX6" fmla="*/ 1603383 w 3769026"/>
                      <a:gd name="connsiteY6" fmla="*/ 3920424 h 5046229"/>
                      <a:gd name="connsiteX7" fmla="*/ 3535115 w 3769026"/>
                      <a:gd name="connsiteY7" fmla="*/ 408497 h 5046229"/>
                      <a:gd name="connsiteX8" fmla="*/ 3584277 w 3769026"/>
                      <a:gd name="connsiteY8" fmla="*/ 220046 h 5046229"/>
                      <a:gd name="connsiteX0" fmla="*/ 3447030 w 3631779"/>
                      <a:gd name="connsiteY0" fmla="*/ 220046 h 5046229"/>
                      <a:gd name="connsiteX1" fmla="*/ 2029519 w 3631779"/>
                      <a:gd name="connsiteY1" fmla="*/ 1735852 h 5046229"/>
                      <a:gd name="connsiteX2" fmla="*/ 766488 w 3631779"/>
                      <a:gd name="connsiteY2" fmla="*/ 2542985 h 5046229"/>
                      <a:gd name="connsiteX3" fmla="*/ 1314 w 3631779"/>
                      <a:gd name="connsiteY3" fmla="*/ 3416624 h 5046229"/>
                      <a:gd name="connsiteX4" fmla="*/ 575787 w 3631779"/>
                      <a:gd name="connsiteY4" fmla="*/ 3719940 h 5046229"/>
                      <a:gd name="connsiteX5" fmla="*/ 527659 w 3631779"/>
                      <a:gd name="connsiteY5" fmla="*/ 5045159 h 5046229"/>
                      <a:gd name="connsiteX6" fmla="*/ 1466136 w 3631779"/>
                      <a:gd name="connsiteY6" fmla="*/ 3920424 h 5046229"/>
                      <a:gd name="connsiteX7" fmla="*/ 3397868 w 3631779"/>
                      <a:gd name="connsiteY7" fmla="*/ 408497 h 5046229"/>
                      <a:gd name="connsiteX8" fmla="*/ 3447030 w 3631779"/>
                      <a:gd name="connsiteY8" fmla="*/ 220046 h 5046229"/>
                      <a:gd name="connsiteX0" fmla="*/ 3556707 w 3741456"/>
                      <a:gd name="connsiteY0" fmla="*/ 220046 h 5046229"/>
                      <a:gd name="connsiteX1" fmla="*/ 2139196 w 3741456"/>
                      <a:gd name="connsiteY1" fmla="*/ 1735852 h 5046229"/>
                      <a:gd name="connsiteX2" fmla="*/ 876165 w 3741456"/>
                      <a:gd name="connsiteY2" fmla="*/ 2542985 h 5046229"/>
                      <a:gd name="connsiteX3" fmla="*/ 1103 w 3741456"/>
                      <a:gd name="connsiteY3" fmla="*/ 3458924 h 5046229"/>
                      <a:gd name="connsiteX4" fmla="*/ 685464 w 3741456"/>
                      <a:gd name="connsiteY4" fmla="*/ 3719940 h 5046229"/>
                      <a:gd name="connsiteX5" fmla="*/ 637336 w 3741456"/>
                      <a:gd name="connsiteY5" fmla="*/ 5045159 h 5046229"/>
                      <a:gd name="connsiteX6" fmla="*/ 1575813 w 3741456"/>
                      <a:gd name="connsiteY6" fmla="*/ 3920424 h 5046229"/>
                      <a:gd name="connsiteX7" fmla="*/ 3507545 w 3741456"/>
                      <a:gd name="connsiteY7" fmla="*/ 408497 h 5046229"/>
                      <a:gd name="connsiteX8" fmla="*/ 3556707 w 3741456"/>
                      <a:gd name="connsiteY8" fmla="*/ 220046 h 5046229"/>
                      <a:gd name="connsiteX0" fmla="*/ 3555696 w 3740445"/>
                      <a:gd name="connsiteY0" fmla="*/ 220046 h 5046229"/>
                      <a:gd name="connsiteX1" fmla="*/ 2138185 w 3740445"/>
                      <a:gd name="connsiteY1" fmla="*/ 1735852 h 5046229"/>
                      <a:gd name="connsiteX2" fmla="*/ 737794 w 3740445"/>
                      <a:gd name="connsiteY2" fmla="*/ 2514785 h 5046229"/>
                      <a:gd name="connsiteX3" fmla="*/ 92 w 3740445"/>
                      <a:gd name="connsiteY3" fmla="*/ 3458924 h 5046229"/>
                      <a:gd name="connsiteX4" fmla="*/ 684453 w 3740445"/>
                      <a:gd name="connsiteY4" fmla="*/ 3719940 h 5046229"/>
                      <a:gd name="connsiteX5" fmla="*/ 636325 w 3740445"/>
                      <a:gd name="connsiteY5" fmla="*/ 5045159 h 5046229"/>
                      <a:gd name="connsiteX6" fmla="*/ 1574802 w 3740445"/>
                      <a:gd name="connsiteY6" fmla="*/ 3920424 h 5046229"/>
                      <a:gd name="connsiteX7" fmla="*/ 3506534 w 3740445"/>
                      <a:gd name="connsiteY7" fmla="*/ 408497 h 5046229"/>
                      <a:gd name="connsiteX8" fmla="*/ 3555696 w 3740445"/>
                      <a:gd name="connsiteY8" fmla="*/ 220046 h 504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0445" h="5046229">
                        <a:moveTo>
                          <a:pt x="3555696" y="220046"/>
                        </a:moveTo>
                        <a:cubicBezTo>
                          <a:pt x="3327638" y="441272"/>
                          <a:pt x="2607835" y="1353396"/>
                          <a:pt x="2138185" y="1735852"/>
                        </a:cubicBezTo>
                        <a:cubicBezTo>
                          <a:pt x="1668535" y="2118309"/>
                          <a:pt x="1094143" y="2227606"/>
                          <a:pt x="737794" y="2514785"/>
                        </a:cubicBezTo>
                        <a:cubicBezTo>
                          <a:pt x="381445" y="2801964"/>
                          <a:pt x="8982" y="3258065"/>
                          <a:pt x="92" y="3458924"/>
                        </a:cubicBezTo>
                        <a:cubicBezTo>
                          <a:pt x="-8798" y="3659783"/>
                          <a:pt x="633358" y="3547216"/>
                          <a:pt x="684453" y="3719940"/>
                        </a:cubicBezTo>
                        <a:cubicBezTo>
                          <a:pt x="735548" y="3892665"/>
                          <a:pt x="487933" y="5011745"/>
                          <a:pt x="636325" y="5045159"/>
                        </a:cubicBezTo>
                        <a:cubicBezTo>
                          <a:pt x="784717" y="5078573"/>
                          <a:pt x="1087276" y="4321908"/>
                          <a:pt x="1574802" y="3920424"/>
                        </a:cubicBezTo>
                        <a:cubicBezTo>
                          <a:pt x="2062328" y="3518940"/>
                          <a:pt x="3176385" y="1025227"/>
                          <a:pt x="3506534" y="408497"/>
                        </a:cubicBezTo>
                        <a:cubicBezTo>
                          <a:pt x="3836683" y="-208233"/>
                          <a:pt x="3783754" y="-1180"/>
                          <a:pt x="3555696" y="220046"/>
                        </a:cubicBezTo>
                        <a:close/>
                      </a:path>
                    </a:pathLst>
                  </a:cu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4" name="Freeform 73"/>
                  <p:cNvSpPr/>
                  <p:nvPr/>
                </p:nvSpPr>
                <p:spPr>
                  <a:xfrm>
                    <a:off x="19463904" y="1445765"/>
                    <a:ext cx="976589" cy="4520422"/>
                  </a:xfrm>
                  <a:custGeom>
                    <a:avLst/>
                    <a:gdLst>
                      <a:gd name="connsiteX0" fmla="*/ 3491423 w 3516311"/>
                      <a:gd name="connsiteY0" fmla="*/ 32248 h 3886324"/>
                      <a:gd name="connsiteX1" fmla="*/ 3106319 w 3516311"/>
                      <a:gd name="connsiteY1" fmla="*/ 777861 h 3886324"/>
                      <a:gd name="connsiteX2" fmla="*/ 2983413 w 3516311"/>
                      <a:gd name="connsiteY2" fmla="*/ 867990 h 3886324"/>
                      <a:gd name="connsiteX3" fmla="*/ 2155849 w 3516311"/>
                      <a:gd name="connsiteY3" fmla="*/ 2498506 h 3886324"/>
                      <a:gd name="connsiteX4" fmla="*/ 25485 w 3516311"/>
                      <a:gd name="connsiteY4" fmla="*/ 2777087 h 3886324"/>
                      <a:gd name="connsiteX5" fmla="*/ 1131635 w 3516311"/>
                      <a:gd name="connsiteY5" fmla="*/ 3842248 h 3886324"/>
                      <a:gd name="connsiteX6" fmla="*/ 3352130 w 3516311"/>
                      <a:gd name="connsiteY6" fmla="*/ 3514506 h 3886324"/>
                      <a:gd name="connsiteX7" fmla="*/ 3368517 w 3516311"/>
                      <a:gd name="connsiteY7" fmla="*/ 1990506 h 3886324"/>
                      <a:gd name="connsiteX8" fmla="*/ 3491423 w 3516311"/>
                      <a:gd name="connsiteY8" fmla="*/ 32248 h 3886324"/>
                      <a:gd name="connsiteX0" fmla="*/ 3491423 w 3706719"/>
                      <a:gd name="connsiteY0" fmla="*/ 748486 h 4602562"/>
                      <a:gd name="connsiteX1" fmla="*/ 3688072 w 3706719"/>
                      <a:gd name="connsiteY1" fmla="*/ 27454 h 4602562"/>
                      <a:gd name="connsiteX2" fmla="*/ 2983413 w 3706719"/>
                      <a:gd name="connsiteY2" fmla="*/ 1584228 h 4602562"/>
                      <a:gd name="connsiteX3" fmla="*/ 2155849 w 3706719"/>
                      <a:gd name="connsiteY3" fmla="*/ 3214744 h 4602562"/>
                      <a:gd name="connsiteX4" fmla="*/ 25485 w 3706719"/>
                      <a:gd name="connsiteY4" fmla="*/ 3493325 h 4602562"/>
                      <a:gd name="connsiteX5" fmla="*/ 1131635 w 3706719"/>
                      <a:gd name="connsiteY5" fmla="*/ 4558486 h 4602562"/>
                      <a:gd name="connsiteX6" fmla="*/ 3352130 w 3706719"/>
                      <a:gd name="connsiteY6" fmla="*/ 4230744 h 4602562"/>
                      <a:gd name="connsiteX7" fmla="*/ 3368517 w 3706719"/>
                      <a:gd name="connsiteY7" fmla="*/ 2706744 h 4602562"/>
                      <a:gd name="connsiteX8" fmla="*/ 3491423 w 3706719"/>
                      <a:gd name="connsiteY8" fmla="*/ 748486 h 4602562"/>
                      <a:gd name="connsiteX0" fmla="*/ 3491423 w 3701499"/>
                      <a:gd name="connsiteY0" fmla="*/ 721033 h 4575109"/>
                      <a:gd name="connsiteX1" fmla="*/ 3688072 w 3701499"/>
                      <a:gd name="connsiteY1" fmla="*/ 1 h 4575109"/>
                      <a:gd name="connsiteX2" fmla="*/ 2983413 w 3701499"/>
                      <a:gd name="connsiteY2" fmla="*/ 1556775 h 4575109"/>
                      <a:gd name="connsiteX3" fmla="*/ 2155849 w 3701499"/>
                      <a:gd name="connsiteY3" fmla="*/ 3187291 h 4575109"/>
                      <a:gd name="connsiteX4" fmla="*/ 25485 w 3701499"/>
                      <a:gd name="connsiteY4" fmla="*/ 3465872 h 4575109"/>
                      <a:gd name="connsiteX5" fmla="*/ 1131635 w 3701499"/>
                      <a:gd name="connsiteY5" fmla="*/ 4531033 h 4575109"/>
                      <a:gd name="connsiteX6" fmla="*/ 3352130 w 3701499"/>
                      <a:gd name="connsiteY6" fmla="*/ 4203291 h 4575109"/>
                      <a:gd name="connsiteX7" fmla="*/ 3368517 w 3701499"/>
                      <a:gd name="connsiteY7" fmla="*/ 2679291 h 4575109"/>
                      <a:gd name="connsiteX8" fmla="*/ 3491423 w 3701499"/>
                      <a:gd name="connsiteY8" fmla="*/ 721033 h 4575109"/>
                      <a:gd name="connsiteX0" fmla="*/ 3491423 w 3706719"/>
                      <a:gd name="connsiteY0" fmla="*/ 1127403 h 4579995"/>
                      <a:gd name="connsiteX1" fmla="*/ 3688072 w 3706719"/>
                      <a:gd name="connsiteY1" fmla="*/ 4887 h 4579995"/>
                      <a:gd name="connsiteX2" fmla="*/ 2983413 w 3706719"/>
                      <a:gd name="connsiteY2" fmla="*/ 1561661 h 4579995"/>
                      <a:gd name="connsiteX3" fmla="*/ 2155849 w 3706719"/>
                      <a:gd name="connsiteY3" fmla="*/ 3192177 h 4579995"/>
                      <a:gd name="connsiteX4" fmla="*/ 25485 w 3706719"/>
                      <a:gd name="connsiteY4" fmla="*/ 3470758 h 4579995"/>
                      <a:gd name="connsiteX5" fmla="*/ 1131635 w 3706719"/>
                      <a:gd name="connsiteY5" fmla="*/ 4535919 h 4579995"/>
                      <a:gd name="connsiteX6" fmla="*/ 3352130 w 3706719"/>
                      <a:gd name="connsiteY6" fmla="*/ 4208177 h 4579995"/>
                      <a:gd name="connsiteX7" fmla="*/ 3368517 w 3706719"/>
                      <a:gd name="connsiteY7" fmla="*/ 2684177 h 4579995"/>
                      <a:gd name="connsiteX8" fmla="*/ 3491423 w 3706719"/>
                      <a:gd name="connsiteY8" fmla="*/ 1127403 h 4579995"/>
                      <a:gd name="connsiteX0" fmla="*/ 3494425 w 3709721"/>
                      <a:gd name="connsiteY0" fmla="*/ 1127403 h 4637387"/>
                      <a:gd name="connsiteX1" fmla="*/ 3691074 w 3709721"/>
                      <a:gd name="connsiteY1" fmla="*/ 4887 h 4637387"/>
                      <a:gd name="connsiteX2" fmla="*/ 2986415 w 3709721"/>
                      <a:gd name="connsiteY2" fmla="*/ 1561661 h 4637387"/>
                      <a:gd name="connsiteX3" fmla="*/ 2158851 w 3709721"/>
                      <a:gd name="connsiteY3" fmla="*/ 3192177 h 4637387"/>
                      <a:gd name="connsiteX4" fmla="*/ 28487 w 3709721"/>
                      <a:gd name="connsiteY4" fmla="*/ 3470758 h 4637387"/>
                      <a:gd name="connsiteX5" fmla="*/ 1093669 w 3709721"/>
                      <a:gd name="connsiteY5" fmla="*/ 4601467 h 4637387"/>
                      <a:gd name="connsiteX6" fmla="*/ 3355132 w 3709721"/>
                      <a:gd name="connsiteY6" fmla="*/ 4208177 h 4637387"/>
                      <a:gd name="connsiteX7" fmla="*/ 3371519 w 3709721"/>
                      <a:gd name="connsiteY7" fmla="*/ 2684177 h 4637387"/>
                      <a:gd name="connsiteX8" fmla="*/ 3494425 w 3709721"/>
                      <a:gd name="connsiteY8" fmla="*/ 1127403 h 4637387"/>
                      <a:gd name="connsiteX0" fmla="*/ 3575802 w 3791098"/>
                      <a:gd name="connsiteY0" fmla="*/ 1127403 h 4769542"/>
                      <a:gd name="connsiteX1" fmla="*/ 3772451 w 3791098"/>
                      <a:gd name="connsiteY1" fmla="*/ 4887 h 4769542"/>
                      <a:gd name="connsiteX2" fmla="*/ 3067792 w 3791098"/>
                      <a:gd name="connsiteY2" fmla="*/ 1561661 h 4769542"/>
                      <a:gd name="connsiteX3" fmla="*/ 2240228 w 3791098"/>
                      <a:gd name="connsiteY3" fmla="*/ 3192177 h 4769542"/>
                      <a:gd name="connsiteX4" fmla="*/ 109864 w 3791098"/>
                      <a:gd name="connsiteY4" fmla="*/ 3470758 h 4769542"/>
                      <a:gd name="connsiteX5" fmla="*/ 635275 w 3791098"/>
                      <a:gd name="connsiteY5" fmla="*/ 4744342 h 4769542"/>
                      <a:gd name="connsiteX6" fmla="*/ 3436509 w 3791098"/>
                      <a:gd name="connsiteY6" fmla="*/ 4208177 h 4769542"/>
                      <a:gd name="connsiteX7" fmla="*/ 3452896 w 3791098"/>
                      <a:gd name="connsiteY7" fmla="*/ 2684177 h 4769542"/>
                      <a:gd name="connsiteX8" fmla="*/ 3575802 w 3791098"/>
                      <a:gd name="connsiteY8" fmla="*/ 1127403 h 4769542"/>
                      <a:gd name="connsiteX0" fmla="*/ 3541448 w 3756744"/>
                      <a:gd name="connsiteY0" fmla="*/ 1127403 h 4769542"/>
                      <a:gd name="connsiteX1" fmla="*/ 3738097 w 3756744"/>
                      <a:gd name="connsiteY1" fmla="*/ 4887 h 4769542"/>
                      <a:gd name="connsiteX2" fmla="*/ 3033438 w 3756744"/>
                      <a:gd name="connsiteY2" fmla="*/ 1561661 h 4769542"/>
                      <a:gd name="connsiteX3" fmla="*/ 1729606 w 3756744"/>
                      <a:gd name="connsiteY3" fmla="*/ 3493802 h 4769542"/>
                      <a:gd name="connsiteX4" fmla="*/ 75510 w 3756744"/>
                      <a:gd name="connsiteY4" fmla="*/ 3470758 h 4769542"/>
                      <a:gd name="connsiteX5" fmla="*/ 600921 w 3756744"/>
                      <a:gd name="connsiteY5" fmla="*/ 4744342 h 4769542"/>
                      <a:gd name="connsiteX6" fmla="*/ 3402155 w 3756744"/>
                      <a:gd name="connsiteY6" fmla="*/ 4208177 h 4769542"/>
                      <a:gd name="connsiteX7" fmla="*/ 3418542 w 3756744"/>
                      <a:gd name="connsiteY7" fmla="*/ 2684177 h 4769542"/>
                      <a:gd name="connsiteX8" fmla="*/ 3541448 w 3756744"/>
                      <a:gd name="connsiteY8" fmla="*/ 1127403 h 4769542"/>
                      <a:gd name="connsiteX0" fmla="*/ 3541448 w 3834234"/>
                      <a:gd name="connsiteY0" fmla="*/ 1127638 h 4769777"/>
                      <a:gd name="connsiteX1" fmla="*/ 3738097 w 3834234"/>
                      <a:gd name="connsiteY1" fmla="*/ 5122 h 4769777"/>
                      <a:gd name="connsiteX2" fmla="*/ 3033438 w 3834234"/>
                      <a:gd name="connsiteY2" fmla="*/ 1561896 h 4769777"/>
                      <a:gd name="connsiteX3" fmla="*/ 1729606 w 3834234"/>
                      <a:gd name="connsiteY3" fmla="*/ 3494037 h 4769777"/>
                      <a:gd name="connsiteX4" fmla="*/ 75510 w 3834234"/>
                      <a:gd name="connsiteY4" fmla="*/ 3470993 h 4769777"/>
                      <a:gd name="connsiteX5" fmla="*/ 600921 w 3834234"/>
                      <a:gd name="connsiteY5" fmla="*/ 4744577 h 4769777"/>
                      <a:gd name="connsiteX6" fmla="*/ 3402155 w 3834234"/>
                      <a:gd name="connsiteY6" fmla="*/ 4208412 h 4769777"/>
                      <a:gd name="connsiteX7" fmla="*/ 3832950 w 3834234"/>
                      <a:gd name="connsiteY7" fmla="*/ 2911675 h 4769777"/>
                      <a:gd name="connsiteX8" fmla="*/ 3541448 w 3834234"/>
                      <a:gd name="connsiteY8" fmla="*/ 1127638 h 4769777"/>
                      <a:gd name="connsiteX0" fmla="*/ 3548822 w 3906557"/>
                      <a:gd name="connsiteY0" fmla="*/ 1127638 h 4804586"/>
                      <a:gd name="connsiteX1" fmla="*/ 3745471 w 3906557"/>
                      <a:gd name="connsiteY1" fmla="*/ 5122 h 4804586"/>
                      <a:gd name="connsiteX2" fmla="*/ 3040812 w 3906557"/>
                      <a:gd name="connsiteY2" fmla="*/ 1561896 h 4804586"/>
                      <a:gd name="connsiteX3" fmla="*/ 1736980 w 3906557"/>
                      <a:gd name="connsiteY3" fmla="*/ 3494037 h 4804586"/>
                      <a:gd name="connsiteX4" fmla="*/ 82884 w 3906557"/>
                      <a:gd name="connsiteY4" fmla="*/ 3470993 h 4804586"/>
                      <a:gd name="connsiteX5" fmla="*/ 608295 w 3906557"/>
                      <a:gd name="connsiteY5" fmla="*/ 4744577 h 4804586"/>
                      <a:gd name="connsiteX6" fmla="*/ 3676889 w 3906557"/>
                      <a:gd name="connsiteY6" fmla="*/ 4422306 h 4804586"/>
                      <a:gd name="connsiteX7" fmla="*/ 3840324 w 3906557"/>
                      <a:gd name="connsiteY7" fmla="*/ 2911675 h 4804586"/>
                      <a:gd name="connsiteX8" fmla="*/ 3548822 w 3906557"/>
                      <a:gd name="connsiteY8" fmla="*/ 1127638 h 4804586"/>
                      <a:gd name="connsiteX0" fmla="*/ 3487767 w 3845502"/>
                      <a:gd name="connsiteY0" fmla="*/ 1127638 h 4516351"/>
                      <a:gd name="connsiteX1" fmla="*/ 3684416 w 3845502"/>
                      <a:gd name="connsiteY1" fmla="*/ 5122 h 4516351"/>
                      <a:gd name="connsiteX2" fmla="*/ 2979757 w 3845502"/>
                      <a:gd name="connsiteY2" fmla="*/ 1561896 h 4516351"/>
                      <a:gd name="connsiteX3" fmla="*/ 1675925 w 3845502"/>
                      <a:gd name="connsiteY3" fmla="*/ 3494037 h 4516351"/>
                      <a:gd name="connsiteX4" fmla="*/ 21829 w 3845502"/>
                      <a:gd name="connsiteY4" fmla="*/ 3470993 h 4516351"/>
                      <a:gd name="connsiteX5" fmla="*/ 2940111 w 3845502"/>
                      <a:gd name="connsiteY5" fmla="*/ 4036051 h 4516351"/>
                      <a:gd name="connsiteX6" fmla="*/ 3615834 w 3845502"/>
                      <a:gd name="connsiteY6" fmla="*/ 4422306 h 4516351"/>
                      <a:gd name="connsiteX7" fmla="*/ 3779269 w 3845502"/>
                      <a:gd name="connsiteY7" fmla="*/ 2911675 h 4516351"/>
                      <a:gd name="connsiteX8" fmla="*/ 3487767 w 3845502"/>
                      <a:gd name="connsiteY8" fmla="*/ 1127638 h 4516351"/>
                      <a:gd name="connsiteX0" fmla="*/ 1811942 w 2169677"/>
                      <a:gd name="connsiteY0" fmla="*/ 1127638 h 4522030"/>
                      <a:gd name="connsiteX1" fmla="*/ 2008591 w 2169677"/>
                      <a:gd name="connsiteY1" fmla="*/ 5122 h 4522030"/>
                      <a:gd name="connsiteX2" fmla="*/ 1303932 w 2169677"/>
                      <a:gd name="connsiteY2" fmla="*/ 1561896 h 4522030"/>
                      <a:gd name="connsiteX3" fmla="*/ 100 w 2169677"/>
                      <a:gd name="connsiteY3" fmla="*/ 3494037 h 4522030"/>
                      <a:gd name="connsiteX4" fmla="*/ 1233491 w 2169677"/>
                      <a:gd name="connsiteY4" fmla="*/ 3176888 h 4522030"/>
                      <a:gd name="connsiteX5" fmla="*/ 1264286 w 2169677"/>
                      <a:gd name="connsiteY5" fmla="*/ 4036051 h 4522030"/>
                      <a:gd name="connsiteX6" fmla="*/ 1940009 w 2169677"/>
                      <a:gd name="connsiteY6" fmla="*/ 4422306 h 4522030"/>
                      <a:gd name="connsiteX7" fmla="*/ 2103444 w 2169677"/>
                      <a:gd name="connsiteY7" fmla="*/ 2911675 h 4522030"/>
                      <a:gd name="connsiteX8" fmla="*/ 1811942 w 2169677"/>
                      <a:gd name="connsiteY8" fmla="*/ 1127638 h 4522030"/>
                      <a:gd name="connsiteX0" fmla="*/ 663415 w 1021150"/>
                      <a:gd name="connsiteY0" fmla="*/ 1127638 h 4522030"/>
                      <a:gd name="connsiteX1" fmla="*/ 860064 w 1021150"/>
                      <a:gd name="connsiteY1" fmla="*/ 5122 h 4522030"/>
                      <a:gd name="connsiteX2" fmla="*/ 155405 w 1021150"/>
                      <a:gd name="connsiteY2" fmla="*/ 1561896 h 4522030"/>
                      <a:gd name="connsiteX3" fmla="*/ 1220 w 1021150"/>
                      <a:gd name="connsiteY3" fmla="*/ 2638458 h 4522030"/>
                      <a:gd name="connsiteX4" fmla="*/ 84964 w 1021150"/>
                      <a:gd name="connsiteY4" fmla="*/ 3176888 h 4522030"/>
                      <a:gd name="connsiteX5" fmla="*/ 115759 w 1021150"/>
                      <a:gd name="connsiteY5" fmla="*/ 4036051 h 4522030"/>
                      <a:gd name="connsiteX6" fmla="*/ 791482 w 1021150"/>
                      <a:gd name="connsiteY6" fmla="*/ 4422306 h 4522030"/>
                      <a:gd name="connsiteX7" fmla="*/ 954917 w 1021150"/>
                      <a:gd name="connsiteY7" fmla="*/ 2911675 h 4522030"/>
                      <a:gd name="connsiteX8" fmla="*/ 663415 w 1021150"/>
                      <a:gd name="connsiteY8" fmla="*/ 1127638 h 4522030"/>
                      <a:gd name="connsiteX0" fmla="*/ 618854 w 976589"/>
                      <a:gd name="connsiteY0" fmla="*/ 1127638 h 4522030"/>
                      <a:gd name="connsiteX1" fmla="*/ 815503 w 976589"/>
                      <a:gd name="connsiteY1" fmla="*/ 5122 h 4522030"/>
                      <a:gd name="connsiteX2" fmla="*/ 110844 w 976589"/>
                      <a:gd name="connsiteY2" fmla="*/ 1561896 h 4522030"/>
                      <a:gd name="connsiteX3" fmla="*/ 250755 w 976589"/>
                      <a:gd name="connsiteY3" fmla="*/ 2518142 h 4522030"/>
                      <a:gd name="connsiteX4" fmla="*/ 40403 w 976589"/>
                      <a:gd name="connsiteY4" fmla="*/ 3176888 h 4522030"/>
                      <a:gd name="connsiteX5" fmla="*/ 71198 w 976589"/>
                      <a:gd name="connsiteY5" fmla="*/ 4036051 h 4522030"/>
                      <a:gd name="connsiteX6" fmla="*/ 746921 w 976589"/>
                      <a:gd name="connsiteY6" fmla="*/ 4422306 h 4522030"/>
                      <a:gd name="connsiteX7" fmla="*/ 910356 w 976589"/>
                      <a:gd name="connsiteY7" fmla="*/ 2911675 h 4522030"/>
                      <a:gd name="connsiteX8" fmla="*/ 618854 w 976589"/>
                      <a:gd name="connsiteY8" fmla="*/ 1127638 h 4522030"/>
                      <a:gd name="connsiteX0" fmla="*/ 618854 w 976589"/>
                      <a:gd name="connsiteY0" fmla="*/ 1126030 h 4520422"/>
                      <a:gd name="connsiteX1" fmla="*/ 815503 w 976589"/>
                      <a:gd name="connsiteY1" fmla="*/ 3514 h 4520422"/>
                      <a:gd name="connsiteX2" fmla="*/ 271260 w 976589"/>
                      <a:gd name="connsiteY2" fmla="*/ 1480078 h 4520422"/>
                      <a:gd name="connsiteX3" fmla="*/ 250755 w 976589"/>
                      <a:gd name="connsiteY3" fmla="*/ 2516534 h 4520422"/>
                      <a:gd name="connsiteX4" fmla="*/ 40403 w 976589"/>
                      <a:gd name="connsiteY4" fmla="*/ 3175280 h 4520422"/>
                      <a:gd name="connsiteX5" fmla="*/ 71198 w 976589"/>
                      <a:gd name="connsiteY5" fmla="*/ 4034443 h 4520422"/>
                      <a:gd name="connsiteX6" fmla="*/ 746921 w 976589"/>
                      <a:gd name="connsiteY6" fmla="*/ 4420698 h 4520422"/>
                      <a:gd name="connsiteX7" fmla="*/ 910356 w 976589"/>
                      <a:gd name="connsiteY7" fmla="*/ 2910067 h 4520422"/>
                      <a:gd name="connsiteX8" fmla="*/ 618854 w 976589"/>
                      <a:gd name="connsiteY8" fmla="*/ 1126030 h 452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589" h="4520422">
                        <a:moveTo>
                          <a:pt x="618854" y="1126030"/>
                        </a:moveTo>
                        <a:cubicBezTo>
                          <a:pt x="603045" y="641605"/>
                          <a:pt x="873435" y="-55494"/>
                          <a:pt x="815503" y="3514"/>
                        </a:cubicBezTo>
                        <a:cubicBezTo>
                          <a:pt x="757571" y="62522"/>
                          <a:pt x="365385" y="1061241"/>
                          <a:pt x="271260" y="1480078"/>
                        </a:cubicBezTo>
                        <a:cubicBezTo>
                          <a:pt x="177135" y="1898915"/>
                          <a:pt x="289231" y="2234000"/>
                          <a:pt x="250755" y="2516534"/>
                        </a:cubicBezTo>
                        <a:cubicBezTo>
                          <a:pt x="212279" y="2799068"/>
                          <a:pt x="70329" y="2922295"/>
                          <a:pt x="40403" y="3175280"/>
                        </a:cubicBezTo>
                        <a:cubicBezTo>
                          <a:pt x="10477" y="3428265"/>
                          <a:pt x="-46555" y="3826873"/>
                          <a:pt x="71198" y="4034443"/>
                        </a:cubicBezTo>
                        <a:cubicBezTo>
                          <a:pt x="188951" y="4242013"/>
                          <a:pt x="374107" y="4729322"/>
                          <a:pt x="746921" y="4420698"/>
                        </a:cubicBezTo>
                        <a:cubicBezTo>
                          <a:pt x="1119735" y="4112074"/>
                          <a:pt x="931700" y="3459178"/>
                          <a:pt x="910356" y="2910067"/>
                        </a:cubicBezTo>
                        <a:cubicBezTo>
                          <a:pt x="889012" y="2360956"/>
                          <a:pt x="634663" y="1610456"/>
                          <a:pt x="618854" y="1126030"/>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75" name="Group 74"/>
                  <p:cNvGrpSpPr/>
                  <p:nvPr/>
                </p:nvGrpSpPr>
                <p:grpSpPr>
                  <a:xfrm>
                    <a:off x="18882867" y="1065997"/>
                    <a:ext cx="734693" cy="592332"/>
                    <a:chOff x="3663072" y="-1085447"/>
                    <a:chExt cx="734693" cy="592332"/>
                  </a:xfrm>
                </p:grpSpPr>
                <p:grpSp>
                  <p:nvGrpSpPr>
                    <p:cNvPr id="114" name="Group 113"/>
                    <p:cNvGrpSpPr/>
                    <p:nvPr/>
                  </p:nvGrpSpPr>
                  <p:grpSpPr>
                    <a:xfrm>
                      <a:off x="3663072" y="-864607"/>
                      <a:ext cx="535083" cy="371492"/>
                      <a:chOff x="6578873" y="947543"/>
                      <a:chExt cx="535083" cy="371492"/>
                    </a:xfrm>
                  </p:grpSpPr>
                  <p:grpSp>
                    <p:nvGrpSpPr>
                      <p:cNvPr id="123" name="Group 122"/>
                      <p:cNvGrpSpPr/>
                      <p:nvPr/>
                    </p:nvGrpSpPr>
                    <p:grpSpPr>
                      <a:xfrm>
                        <a:off x="6578873" y="947543"/>
                        <a:ext cx="535083" cy="371492"/>
                        <a:chOff x="6333327" y="791244"/>
                        <a:chExt cx="535083" cy="494368"/>
                      </a:xfrm>
                    </p:grpSpPr>
                    <p:sp>
                      <p:nvSpPr>
                        <p:cNvPr id="126" name="Donut 125"/>
                        <p:cNvSpPr/>
                        <p:nvPr/>
                      </p:nvSpPr>
                      <p:spPr>
                        <a:xfrm>
                          <a:off x="6391384" y="791244"/>
                          <a:ext cx="22926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27" name="Donut 126"/>
                        <p:cNvSpPr/>
                        <p:nvPr/>
                      </p:nvSpPr>
                      <p:spPr>
                        <a:xfrm>
                          <a:off x="6591573" y="791244"/>
                          <a:ext cx="233272" cy="252560"/>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28" name="Donut 127"/>
                        <p:cNvSpPr/>
                        <p:nvPr/>
                      </p:nvSpPr>
                      <p:spPr>
                        <a:xfrm>
                          <a:off x="6333327" y="1000864"/>
                          <a:ext cx="284748" cy="284748"/>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29" name="Donut 128"/>
                        <p:cNvSpPr/>
                        <p:nvPr/>
                      </p:nvSpPr>
                      <p:spPr>
                        <a:xfrm>
                          <a:off x="6583662" y="1000865"/>
                          <a:ext cx="284748" cy="284747"/>
                        </a:xfrm>
                        <a:prstGeom prst="donut">
                          <a:avLst>
                            <a:gd name="adj" fmla="val 13490"/>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30" name="Up-Down Arrow 129"/>
                        <p:cNvSpPr/>
                        <p:nvPr/>
                      </p:nvSpPr>
                      <p:spPr>
                        <a:xfrm rot="2834384">
                          <a:off x="6694293" y="1059690"/>
                          <a:ext cx="60841"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31" name="Up-Down Arrow 130"/>
                        <p:cNvSpPr/>
                        <p:nvPr/>
                      </p:nvSpPr>
                      <p:spPr>
                        <a:xfrm rot="2834384">
                          <a:off x="6674838" y="839125"/>
                          <a:ext cx="60841"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24" name="Up-Down Arrow 123"/>
                      <p:cNvSpPr/>
                      <p:nvPr/>
                    </p:nvSpPr>
                    <p:spPr>
                      <a:xfrm rot="2834384">
                        <a:off x="6728976" y="961212"/>
                        <a:ext cx="45719" cy="155445"/>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25" name="Up-Down Arrow 124"/>
                      <p:cNvSpPr/>
                      <p:nvPr/>
                    </p:nvSpPr>
                    <p:spPr>
                      <a:xfrm rot="2834384">
                        <a:off x="6695406" y="1124897"/>
                        <a:ext cx="45719" cy="161874"/>
                      </a:xfrm>
                      <a:prstGeom prst="upDownArrow">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15" name="Diamond 114"/>
                    <p:cNvSpPr/>
                    <p:nvPr/>
                  </p:nvSpPr>
                  <p:spPr>
                    <a:xfrm>
                      <a:off x="3694944" y="-740411"/>
                      <a:ext cx="514472" cy="103391"/>
                    </a:xfrm>
                    <a:prstGeom prst="diamond">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116" name="Group 115"/>
                    <p:cNvGrpSpPr/>
                    <p:nvPr/>
                  </p:nvGrpSpPr>
                  <p:grpSpPr>
                    <a:xfrm rot="10800000" flipH="1" flipV="1">
                      <a:off x="4118765" y="-1085447"/>
                      <a:ext cx="279000" cy="411648"/>
                      <a:chOff x="5621198" y="667529"/>
                      <a:chExt cx="279000" cy="411648"/>
                    </a:xfrm>
                  </p:grpSpPr>
                  <p:sp>
                    <p:nvSpPr>
                      <p:cNvPr id="117" name="Rectangle 116"/>
                      <p:cNvSpPr/>
                      <p:nvPr/>
                    </p:nvSpPr>
                    <p:spPr>
                      <a:xfrm rot="1440000">
                        <a:off x="5690200" y="806176"/>
                        <a:ext cx="26155" cy="273001"/>
                      </a:xfrm>
                      <a:prstGeom prst="rect">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18" name="Oval 117"/>
                      <p:cNvSpPr/>
                      <p:nvPr/>
                    </p:nvSpPr>
                    <p:spPr>
                      <a:xfrm>
                        <a:off x="5733475" y="773121"/>
                        <a:ext cx="54232" cy="54232"/>
                      </a:xfrm>
                      <a:prstGeom prst="ellipse">
                        <a:avLst/>
                      </a:prstGeom>
                      <a:ln>
                        <a:solidFill>
                          <a:srgbClr val="000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19" name="Arc 118"/>
                      <p:cNvSpPr/>
                      <p:nvPr/>
                    </p:nvSpPr>
                    <p:spPr>
                      <a:xfrm>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20" name="Arc 119"/>
                      <p:cNvSpPr/>
                      <p:nvPr/>
                    </p:nvSpPr>
                    <p:spPr>
                      <a:xfrm rot="10800000">
                        <a:off x="5694176" y="729610"/>
                        <a:ext cx="139803" cy="139624"/>
                      </a:xfrm>
                      <a:prstGeom prst="arc">
                        <a:avLst>
                          <a:gd name="adj1" fmla="val 18642763"/>
                          <a:gd name="adj2" fmla="val 318399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21" name="Arc 120"/>
                      <p:cNvSpPr/>
                      <p:nvPr/>
                    </p:nvSpPr>
                    <p:spPr>
                      <a:xfrm>
                        <a:off x="5692432" y="731405"/>
                        <a:ext cx="139803" cy="137829"/>
                      </a:xfrm>
                      <a:prstGeom prst="arc">
                        <a:avLst>
                          <a:gd name="adj1" fmla="val 18136918"/>
                          <a:gd name="adj2" fmla="val 3322367"/>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22" name="Arc 121"/>
                      <p:cNvSpPr/>
                      <p:nvPr/>
                    </p:nvSpPr>
                    <p:spPr>
                      <a:xfrm rot="10800000">
                        <a:off x="5621198" y="667529"/>
                        <a:ext cx="279000" cy="257175"/>
                      </a:xfrm>
                      <a:prstGeom prst="arc">
                        <a:avLst>
                          <a:gd name="adj1" fmla="val 18642763"/>
                          <a:gd name="adj2" fmla="val 3194614"/>
                        </a:avLst>
                      </a:prstGeom>
                      <a:ln w="28575" cmpd="sng">
                        <a:solidFill>
                          <a:srgbClr val="0000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76" name="Group 75"/>
                  <p:cNvGrpSpPr/>
                  <p:nvPr/>
                </p:nvGrpSpPr>
                <p:grpSpPr>
                  <a:xfrm>
                    <a:off x="18515520" y="2593145"/>
                    <a:ext cx="734693" cy="592332"/>
                    <a:chOff x="5197708" y="-994597"/>
                    <a:chExt cx="734693" cy="592332"/>
                  </a:xfrm>
                </p:grpSpPr>
                <p:grpSp>
                  <p:nvGrpSpPr>
                    <p:cNvPr id="96" name="Group 95"/>
                    <p:cNvGrpSpPr/>
                    <p:nvPr/>
                  </p:nvGrpSpPr>
                  <p:grpSpPr>
                    <a:xfrm>
                      <a:off x="5197708" y="-773757"/>
                      <a:ext cx="535083" cy="371492"/>
                      <a:chOff x="6578873" y="947543"/>
                      <a:chExt cx="535083" cy="371492"/>
                    </a:xfrm>
                  </p:grpSpPr>
                  <p:grpSp>
                    <p:nvGrpSpPr>
                      <p:cNvPr id="105" name="Group 104"/>
                      <p:cNvGrpSpPr/>
                      <p:nvPr/>
                    </p:nvGrpSpPr>
                    <p:grpSpPr>
                      <a:xfrm>
                        <a:off x="6578873" y="947543"/>
                        <a:ext cx="535083" cy="371492"/>
                        <a:chOff x="6333327" y="791244"/>
                        <a:chExt cx="535083" cy="494368"/>
                      </a:xfrm>
                    </p:grpSpPr>
                    <p:sp>
                      <p:nvSpPr>
                        <p:cNvPr id="108" name="Donut 107"/>
                        <p:cNvSpPr/>
                        <p:nvPr/>
                      </p:nvSpPr>
                      <p:spPr>
                        <a:xfrm>
                          <a:off x="6391384" y="791244"/>
                          <a:ext cx="22926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09" name="Donut 108"/>
                        <p:cNvSpPr/>
                        <p:nvPr/>
                      </p:nvSpPr>
                      <p:spPr>
                        <a:xfrm>
                          <a:off x="6591573" y="791244"/>
                          <a:ext cx="233272" cy="252560"/>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10" name="Donut 109"/>
                        <p:cNvSpPr/>
                        <p:nvPr/>
                      </p:nvSpPr>
                      <p:spPr>
                        <a:xfrm>
                          <a:off x="6333327" y="1000864"/>
                          <a:ext cx="284748" cy="284748"/>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11" name="Donut 110"/>
                        <p:cNvSpPr/>
                        <p:nvPr/>
                      </p:nvSpPr>
                      <p:spPr>
                        <a:xfrm>
                          <a:off x="6583662" y="1000865"/>
                          <a:ext cx="284748" cy="284747"/>
                        </a:xfrm>
                        <a:prstGeom prst="donut">
                          <a:avLst>
                            <a:gd name="adj" fmla="val 13490"/>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112" name="Up-Down Arrow 111"/>
                        <p:cNvSpPr/>
                        <p:nvPr/>
                      </p:nvSpPr>
                      <p:spPr>
                        <a:xfrm rot="2834384">
                          <a:off x="6694293" y="1059690"/>
                          <a:ext cx="60841"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13" name="Up-Down Arrow 112"/>
                        <p:cNvSpPr/>
                        <p:nvPr/>
                      </p:nvSpPr>
                      <p:spPr>
                        <a:xfrm rot="2834384">
                          <a:off x="6674838" y="839125"/>
                          <a:ext cx="60841"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06" name="Up-Down Arrow 105"/>
                      <p:cNvSpPr/>
                      <p:nvPr/>
                    </p:nvSpPr>
                    <p:spPr>
                      <a:xfrm rot="2834384">
                        <a:off x="6728976" y="961212"/>
                        <a:ext cx="45719" cy="155445"/>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07" name="Up-Down Arrow 106"/>
                      <p:cNvSpPr/>
                      <p:nvPr/>
                    </p:nvSpPr>
                    <p:spPr>
                      <a:xfrm rot="2834384">
                        <a:off x="6695406" y="1124897"/>
                        <a:ext cx="45719" cy="161874"/>
                      </a:xfrm>
                      <a:prstGeom prst="upDownArrow">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97" name="Diamond 96"/>
                    <p:cNvSpPr/>
                    <p:nvPr/>
                  </p:nvSpPr>
                  <p:spPr>
                    <a:xfrm>
                      <a:off x="5229580" y="-649561"/>
                      <a:ext cx="514472" cy="103391"/>
                    </a:xfrm>
                    <a:prstGeom prst="diamond">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98" name="Group 97"/>
                    <p:cNvGrpSpPr/>
                    <p:nvPr/>
                  </p:nvGrpSpPr>
                  <p:grpSpPr>
                    <a:xfrm rot="10800000" flipH="1" flipV="1">
                      <a:off x="5653401" y="-994597"/>
                      <a:ext cx="279000" cy="411648"/>
                      <a:chOff x="5621198" y="667529"/>
                      <a:chExt cx="279000" cy="411648"/>
                    </a:xfrm>
                  </p:grpSpPr>
                  <p:sp>
                    <p:nvSpPr>
                      <p:cNvPr id="99" name="Rectangle 98"/>
                      <p:cNvSpPr/>
                      <p:nvPr/>
                    </p:nvSpPr>
                    <p:spPr>
                      <a:xfrm rot="1440000">
                        <a:off x="5690200" y="806176"/>
                        <a:ext cx="26155" cy="273001"/>
                      </a:xfrm>
                      <a:prstGeom prst="rect">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00" name="Oval 99"/>
                      <p:cNvSpPr/>
                      <p:nvPr/>
                    </p:nvSpPr>
                    <p:spPr>
                      <a:xfrm>
                        <a:off x="5733475" y="773121"/>
                        <a:ext cx="54232" cy="54232"/>
                      </a:xfrm>
                      <a:prstGeom prst="ellipse">
                        <a:avLst/>
                      </a:prstGeom>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01" name="Arc 100"/>
                      <p:cNvSpPr/>
                      <p:nvPr/>
                    </p:nvSpPr>
                    <p:spPr>
                      <a:xfrm>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02" name="Arc 101"/>
                      <p:cNvSpPr/>
                      <p:nvPr/>
                    </p:nvSpPr>
                    <p:spPr>
                      <a:xfrm rot="10800000">
                        <a:off x="5694176" y="729610"/>
                        <a:ext cx="139803" cy="139624"/>
                      </a:xfrm>
                      <a:prstGeom prst="arc">
                        <a:avLst>
                          <a:gd name="adj1" fmla="val 18642763"/>
                          <a:gd name="adj2" fmla="val 318399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03" name="Arc 102"/>
                      <p:cNvSpPr/>
                      <p:nvPr/>
                    </p:nvSpPr>
                    <p:spPr>
                      <a:xfrm>
                        <a:off x="5692432" y="731405"/>
                        <a:ext cx="139803" cy="137829"/>
                      </a:xfrm>
                      <a:prstGeom prst="arc">
                        <a:avLst>
                          <a:gd name="adj1" fmla="val 18136918"/>
                          <a:gd name="adj2" fmla="val 3322367"/>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04" name="Arc 103"/>
                      <p:cNvSpPr/>
                      <p:nvPr/>
                    </p:nvSpPr>
                    <p:spPr>
                      <a:xfrm rot="10800000">
                        <a:off x="5621198" y="667529"/>
                        <a:ext cx="279000" cy="257175"/>
                      </a:xfrm>
                      <a:prstGeom prst="arc">
                        <a:avLst>
                          <a:gd name="adj1" fmla="val 18642763"/>
                          <a:gd name="adj2" fmla="val 3194614"/>
                        </a:avLst>
                      </a:prstGeom>
                      <a:ln w="28575" cmpd="sng">
                        <a:solidFill>
                          <a:srgbClr val="008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nvGrpSpPr>
                  <p:cNvPr id="77" name="Group 76"/>
                  <p:cNvGrpSpPr/>
                  <p:nvPr/>
                </p:nvGrpSpPr>
                <p:grpSpPr>
                  <a:xfrm>
                    <a:off x="19259967" y="4430914"/>
                    <a:ext cx="734693" cy="592332"/>
                    <a:chOff x="7049928" y="-966336"/>
                    <a:chExt cx="734693" cy="592332"/>
                  </a:xfrm>
                </p:grpSpPr>
                <p:grpSp>
                  <p:nvGrpSpPr>
                    <p:cNvPr id="78" name="Group 77"/>
                    <p:cNvGrpSpPr/>
                    <p:nvPr/>
                  </p:nvGrpSpPr>
                  <p:grpSpPr>
                    <a:xfrm>
                      <a:off x="7049928" y="-745496"/>
                      <a:ext cx="535083" cy="371492"/>
                      <a:chOff x="6578873" y="947543"/>
                      <a:chExt cx="535083" cy="371492"/>
                    </a:xfrm>
                  </p:grpSpPr>
                  <p:grpSp>
                    <p:nvGrpSpPr>
                      <p:cNvPr id="87" name="Group 86"/>
                      <p:cNvGrpSpPr/>
                      <p:nvPr/>
                    </p:nvGrpSpPr>
                    <p:grpSpPr>
                      <a:xfrm>
                        <a:off x="6578873" y="947543"/>
                        <a:ext cx="535083" cy="371492"/>
                        <a:chOff x="6333327" y="791244"/>
                        <a:chExt cx="535083" cy="494368"/>
                      </a:xfrm>
                    </p:grpSpPr>
                    <p:sp>
                      <p:nvSpPr>
                        <p:cNvPr id="90" name="Donut 89"/>
                        <p:cNvSpPr/>
                        <p:nvPr/>
                      </p:nvSpPr>
                      <p:spPr>
                        <a:xfrm>
                          <a:off x="6391384" y="791244"/>
                          <a:ext cx="22926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91" name="Donut 90"/>
                        <p:cNvSpPr/>
                        <p:nvPr/>
                      </p:nvSpPr>
                      <p:spPr>
                        <a:xfrm>
                          <a:off x="6591573" y="791244"/>
                          <a:ext cx="233272" cy="252560"/>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92" name="Donut 91"/>
                        <p:cNvSpPr/>
                        <p:nvPr/>
                      </p:nvSpPr>
                      <p:spPr>
                        <a:xfrm>
                          <a:off x="6333327" y="1000864"/>
                          <a:ext cx="284748" cy="284748"/>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93" name="Donut 92"/>
                        <p:cNvSpPr/>
                        <p:nvPr/>
                      </p:nvSpPr>
                      <p:spPr>
                        <a:xfrm>
                          <a:off x="6583662" y="1000865"/>
                          <a:ext cx="284748" cy="284747"/>
                        </a:xfrm>
                        <a:prstGeom prst="donut">
                          <a:avLst>
                            <a:gd name="adj" fmla="val 13490"/>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tx1"/>
                            </a:solidFill>
                          </a:endParaRPr>
                        </a:p>
                      </p:txBody>
                    </p:sp>
                    <p:sp>
                      <p:nvSpPr>
                        <p:cNvPr id="94" name="Up-Down Arrow 93"/>
                        <p:cNvSpPr/>
                        <p:nvPr/>
                      </p:nvSpPr>
                      <p:spPr>
                        <a:xfrm rot="2834384">
                          <a:off x="6694293" y="1059690"/>
                          <a:ext cx="60841"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95" name="Up-Down Arrow 94"/>
                        <p:cNvSpPr/>
                        <p:nvPr/>
                      </p:nvSpPr>
                      <p:spPr>
                        <a:xfrm rot="2834384">
                          <a:off x="6674838" y="839125"/>
                          <a:ext cx="60841"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88" name="Up-Down Arrow 87"/>
                      <p:cNvSpPr/>
                      <p:nvPr/>
                    </p:nvSpPr>
                    <p:spPr>
                      <a:xfrm rot="2834384">
                        <a:off x="6728976" y="961212"/>
                        <a:ext cx="45719" cy="155445"/>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89" name="Up-Down Arrow 88"/>
                      <p:cNvSpPr/>
                      <p:nvPr/>
                    </p:nvSpPr>
                    <p:spPr>
                      <a:xfrm rot="2834384">
                        <a:off x="6695406" y="1124897"/>
                        <a:ext cx="45719" cy="161874"/>
                      </a:xfrm>
                      <a:prstGeom prst="upDownArrow">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79" name="Diamond 78"/>
                    <p:cNvSpPr/>
                    <p:nvPr/>
                  </p:nvSpPr>
                  <p:spPr>
                    <a:xfrm>
                      <a:off x="7081800" y="-621300"/>
                      <a:ext cx="514472" cy="103391"/>
                    </a:xfrm>
                    <a:prstGeom prst="diamond">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nvGrpSpPr>
                    <p:cNvPr id="80" name="Group 79"/>
                    <p:cNvGrpSpPr/>
                    <p:nvPr/>
                  </p:nvGrpSpPr>
                  <p:grpSpPr>
                    <a:xfrm rot="10800000" flipH="1" flipV="1">
                      <a:off x="7505621" y="-966336"/>
                      <a:ext cx="279000" cy="411648"/>
                      <a:chOff x="5621198" y="667529"/>
                      <a:chExt cx="279000" cy="411648"/>
                    </a:xfrm>
                  </p:grpSpPr>
                  <p:sp>
                    <p:nvSpPr>
                      <p:cNvPr id="81" name="Rectangle 80"/>
                      <p:cNvSpPr/>
                      <p:nvPr/>
                    </p:nvSpPr>
                    <p:spPr>
                      <a:xfrm rot="1440000">
                        <a:off x="5690200" y="806176"/>
                        <a:ext cx="26155" cy="273001"/>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82" name="Oval 81"/>
                      <p:cNvSpPr/>
                      <p:nvPr/>
                    </p:nvSpPr>
                    <p:spPr>
                      <a:xfrm>
                        <a:off x="5733475" y="773121"/>
                        <a:ext cx="54232" cy="54232"/>
                      </a:xfrm>
                      <a:prstGeom prst="ellipse">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83" name="Arc 82"/>
                      <p:cNvSpPr/>
                      <p:nvPr/>
                    </p:nvSpPr>
                    <p:spPr>
                      <a:xfrm>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84" name="Arc 83"/>
                      <p:cNvSpPr/>
                      <p:nvPr/>
                    </p:nvSpPr>
                    <p:spPr>
                      <a:xfrm rot="10800000">
                        <a:off x="5694176" y="729610"/>
                        <a:ext cx="139803" cy="139624"/>
                      </a:xfrm>
                      <a:prstGeom prst="arc">
                        <a:avLst>
                          <a:gd name="adj1" fmla="val 18642763"/>
                          <a:gd name="adj2" fmla="val 318399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85" name="Arc 84"/>
                      <p:cNvSpPr/>
                      <p:nvPr/>
                    </p:nvSpPr>
                    <p:spPr>
                      <a:xfrm>
                        <a:off x="5692432" y="731405"/>
                        <a:ext cx="139803" cy="137829"/>
                      </a:xfrm>
                      <a:prstGeom prst="arc">
                        <a:avLst>
                          <a:gd name="adj1" fmla="val 18136918"/>
                          <a:gd name="adj2" fmla="val 3322367"/>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86" name="Arc 85"/>
                      <p:cNvSpPr/>
                      <p:nvPr/>
                    </p:nvSpPr>
                    <p:spPr>
                      <a:xfrm rot="10800000">
                        <a:off x="5621198" y="667529"/>
                        <a:ext cx="279000" cy="257175"/>
                      </a:xfrm>
                      <a:prstGeom prst="arc">
                        <a:avLst>
                          <a:gd name="adj1" fmla="val 18642763"/>
                          <a:gd name="adj2" fmla="val 3194614"/>
                        </a:avLst>
                      </a:prstGeom>
                      <a:ln w="28575" cmpd="sng">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grpSp>
            </p:grpSp>
          </p:grpSp>
        </p:grpSp>
      </p:grpSp>
      <p:grpSp>
        <p:nvGrpSpPr>
          <p:cNvPr id="7" name="Group 6"/>
          <p:cNvGrpSpPr/>
          <p:nvPr/>
        </p:nvGrpSpPr>
        <p:grpSpPr>
          <a:xfrm>
            <a:off x="8191020" y="5199487"/>
            <a:ext cx="2429480" cy="1105200"/>
            <a:chOff x="8453863" y="4492101"/>
            <a:chExt cx="2429480" cy="1105200"/>
          </a:xfrm>
        </p:grpSpPr>
        <p:sp>
          <p:nvSpPr>
            <p:cNvPr id="5" name="Rectangle 4"/>
            <p:cNvSpPr/>
            <p:nvPr/>
          </p:nvSpPr>
          <p:spPr>
            <a:xfrm>
              <a:off x="8453863" y="4492101"/>
              <a:ext cx="2429480" cy="1105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532824" y="4544619"/>
              <a:ext cx="2350519" cy="923330"/>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THANK YOU!</a:t>
              </a:r>
            </a:p>
            <a:p>
              <a:pPr algn="ctr"/>
              <a:endParaRPr lang="en-US" dirty="0" smtClean="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QUESTIONS?</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098256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3096" y="2704860"/>
            <a:ext cx="9987378" cy="3323987"/>
          </a:xfrm>
          <a:prstGeom prst="rect">
            <a:avLst/>
          </a:prstGeom>
          <a:noFill/>
        </p:spPr>
        <p:txBody>
          <a:bodyPr wrap="square" rtlCol="0">
            <a:spAutoFit/>
          </a:bodyPr>
          <a:lstStyle/>
          <a:p>
            <a:r>
              <a:rPr lang="en-US" dirty="0"/>
              <a:t> </a:t>
            </a:r>
            <a:endParaRPr lang="en-US" sz="2400" dirty="0" smtClean="0"/>
          </a:p>
          <a:p>
            <a:r>
              <a:rPr lang="en-US" sz="2400" dirty="0" smtClean="0">
                <a:latin typeface="Times New Roman" panose="02020603050405020304" pitchFamily="18" charset="0"/>
                <a:cs typeface="Times New Roman" panose="02020603050405020304" pitchFamily="18" charset="0"/>
              </a:rPr>
              <a:t>Some WSN should last for decades, but traditional disposable batteries cannot </a:t>
            </a:r>
            <a:r>
              <a:rPr lang="en-US" sz="2400" dirty="0">
                <a:latin typeface="Times New Roman" panose="02020603050405020304" pitchFamily="18" charset="0"/>
                <a:cs typeface="Times New Roman" panose="02020603050405020304" pitchFamily="18" charset="0"/>
              </a:rPr>
              <a:t>sustain such a </a:t>
            </a:r>
            <a:r>
              <a:rPr lang="en-US" sz="2400" dirty="0" smtClean="0">
                <a:latin typeface="Times New Roman" panose="02020603050405020304" pitchFamily="18" charset="0"/>
                <a:cs typeface="Times New Roman" panose="02020603050405020304" pitchFamily="18" charset="0"/>
              </a:rPr>
              <a:t>network (Structure-monitoring, Healthcare, Military, Subsea…)</a:t>
            </a: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Max </a:t>
            </a:r>
            <a:r>
              <a:rPr lang="en-US" sz="2400" dirty="0">
                <a:latin typeface="Times New Roman" panose="02020603050405020304" pitchFamily="18" charset="0"/>
                <a:cs typeface="Times New Roman" panose="02020603050405020304" pitchFamily="18" charset="0"/>
              </a:rPr>
              <a:t>energy </a:t>
            </a:r>
            <a:r>
              <a:rPr lang="en-US" sz="2400" dirty="0" smtClean="0">
                <a:latin typeface="Times New Roman" panose="02020603050405020304" pitchFamily="18" charset="0"/>
                <a:cs typeface="Times New Roman" panose="02020603050405020304" pitchFamily="18" charset="0"/>
              </a:rPr>
              <a:t>consumed by wireless transmissions</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Reduce Energy: low </a:t>
            </a:r>
            <a:r>
              <a:rPr lang="en-US" sz="2400" dirty="0">
                <a:latin typeface="Times New Roman" panose="02020603050405020304" pitchFamily="18" charset="0"/>
                <a:cs typeface="Times New Roman" panose="02020603050405020304" pitchFamily="18" charset="0"/>
              </a:rPr>
              <a:t>p</a:t>
            </a:r>
            <a:r>
              <a:rPr lang="en-US" sz="2400" dirty="0" smtClean="0">
                <a:latin typeface="Times New Roman" panose="02020603050405020304" pitchFamily="18" charset="0"/>
                <a:cs typeface="Times New Roman" panose="02020603050405020304" pitchFamily="18" charset="0"/>
              </a:rPr>
              <a:t>ower Hardware, Low </a:t>
            </a:r>
            <a:r>
              <a:rPr lang="en-US" sz="2400" dirty="0">
                <a:latin typeface="Times New Roman" panose="02020603050405020304" pitchFamily="18" charset="0"/>
                <a:cs typeface="Times New Roman" panose="02020603050405020304" pitchFamily="18" charset="0"/>
              </a:rPr>
              <a:t>Energy Adaptive Clustering Hierarchy (</a:t>
            </a:r>
            <a:r>
              <a:rPr lang="en-US" sz="2400" dirty="0" smtClean="0">
                <a:latin typeface="Times New Roman" panose="02020603050405020304" pitchFamily="18" charset="0"/>
                <a:cs typeface="Times New Roman" panose="02020603050405020304" pitchFamily="18" charset="0"/>
              </a:rPr>
              <a:t>LEACH),…</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Harvest Energy: </a:t>
            </a:r>
            <a:r>
              <a:rPr lang="en-US" sz="2400" dirty="0">
                <a:latin typeface="Times New Roman" panose="02020603050405020304" pitchFamily="18" charset="0"/>
                <a:cs typeface="Times New Roman" panose="02020603050405020304" pitchFamily="18" charset="0"/>
              </a:rPr>
              <a:t>w</a:t>
            </a:r>
            <a:r>
              <a:rPr lang="en-US" sz="2400" dirty="0" smtClean="0">
                <a:latin typeface="Times New Roman" panose="02020603050405020304" pitchFamily="18" charset="0"/>
                <a:cs typeface="Times New Roman" panose="02020603050405020304" pitchFamily="18" charset="0"/>
              </a:rPr>
              <a:t>ind,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olar, thermal,…</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More Energy: bigger batteries, more batteries, redundant nodes,…</a:t>
            </a:r>
            <a:endParaRPr lang="en-US" sz="2400" dirty="0" smtClean="0">
              <a:latin typeface="Bookman Old Style" panose="02050604050505020204" pitchFamily="18" charset="0"/>
            </a:endParaRPr>
          </a:p>
        </p:txBody>
      </p:sp>
      <p:sp>
        <p:nvSpPr>
          <p:cNvPr id="3" name="TextBox 2"/>
          <p:cNvSpPr txBox="1"/>
          <p:nvPr/>
        </p:nvSpPr>
        <p:spPr>
          <a:xfrm>
            <a:off x="2277956" y="14522"/>
            <a:ext cx="6848289"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Problem : Wireless Sensor Networks need Energy</a:t>
            </a:r>
            <a:endParaRPr lang="en-US" sz="2400" b="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489385" y="6398179"/>
            <a:ext cx="771089" cy="365125"/>
          </a:xfrm>
        </p:spPr>
        <p:txBody>
          <a:bodyPr/>
          <a:lstStyle/>
          <a:p>
            <a:fld id="{1DAC07BB-CB2E-47DF-A1DF-ACD4424A4670}" type="slidenum">
              <a:rPr lang="en-US" smtClean="0"/>
              <a:t>2</a:t>
            </a:fld>
            <a:endParaRPr lang="en-US" dirty="0"/>
          </a:p>
        </p:txBody>
      </p:sp>
      <p:sp>
        <p:nvSpPr>
          <p:cNvPr id="8" name="Footer Placeholder 8"/>
          <p:cNvSpPr>
            <a:spLocks noGrp="1"/>
          </p:cNvSpPr>
          <p:nvPr>
            <p:ph type="ftr" sz="quarter" idx="11"/>
          </p:nvPr>
        </p:nvSpPr>
        <p:spPr>
          <a:xfrm>
            <a:off x="5082396" y="6398179"/>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3978678" y="486210"/>
            <a:ext cx="3493837" cy="2545546"/>
            <a:chOff x="1818512" y="0"/>
            <a:chExt cx="8380250" cy="6775523"/>
          </a:xfrm>
        </p:grpSpPr>
        <p:pic>
          <p:nvPicPr>
            <p:cNvPr id="7" name="Picture 1"/>
            <p:cNvPicPr>
              <a:picLocks noChangeAspect="1" noChangeArrowheads="1"/>
            </p:cNvPicPr>
            <p:nvPr/>
          </p:nvPicPr>
          <p:blipFill>
            <a:blip r:embed="rId2" cstate="print"/>
            <a:srcRect/>
            <a:stretch>
              <a:fillRect/>
            </a:stretch>
          </p:blipFill>
          <p:spPr bwMode="auto">
            <a:xfrm>
              <a:off x="1818512" y="0"/>
              <a:ext cx="8380250" cy="6775523"/>
            </a:xfrm>
            <a:prstGeom prst="rect">
              <a:avLst/>
            </a:prstGeom>
            <a:noFill/>
            <a:ln w="9525">
              <a:noFill/>
              <a:miter lim="800000"/>
              <a:headEnd/>
              <a:tailEnd/>
            </a:ln>
          </p:spPr>
        </p:pic>
        <p:grpSp>
          <p:nvGrpSpPr>
            <p:cNvPr id="9" name="Group 8"/>
            <p:cNvGrpSpPr/>
            <p:nvPr/>
          </p:nvGrpSpPr>
          <p:grpSpPr>
            <a:xfrm>
              <a:off x="5539104" y="460883"/>
              <a:ext cx="3702314" cy="965821"/>
              <a:chOff x="5539104" y="460883"/>
              <a:chExt cx="3702314" cy="965821"/>
            </a:xfrm>
          </p:grpSpPr>
          <p:sp>
            <p:nvSpPr>
              <p:cNvPr id="10" name="Rectangle 9"/>
              <p:cNvSpPr/>
              <p:nvPr/>
            </p:nvSpPr>
            <p:spPr>
              <a:xfrm>
                <a:off x="8903494" y="719091"/>
                <a:ext cx="71830" cy="27607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03"/>
              </a:p>
            </p:txBody>
          </p:sp>
          <p:sp>
            <p:nvSpPr>
              <p:cNvPr id="11" name="Oval 10"/>
              <p:cNvSpPr/>
              <p:nvPr/>
            </p:nvSpPr>
            <p:spPr>
              <a:xfrm>
                <a:off x="5539104" y="460883"/>
                <a:ext cx="3702314" cy="9658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803"/>
              </a:p>
            </p:txBody>
          </p:sp>
        </p:grpSp>
      </p:grpSp>
    </p:spTree>
    <p:extLst>
      <p:ext uri="{BB962C8B-B14F-4D97-AF65-F5344CB8AC3E}">
        <p14:creationId xmlns:p14="http://schemas.microsoft.com/office/powerpoint/2010/main" val="901675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77800" y="0"/>
            <a:ext cx="349937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a:t>
            </a:r>
            <a:r>
              <a:rPr lang="en-US" sz="2400" b="1" dirty="0" smtClean="0">
                <a:latin typeface="Times New Roman" panose="02020603050405020304" pitchFamily="18" charset="0"/>
                <a:cs typeface="Times New Roman" panose="02020603050405020304" pitchFamily="18" charset="0"/>
              </a:rPr>
              <a:t>ervicing </a:t>
            </a:r>
            <a:r>
              <a:rPr lang="en-US" sz="2400" b="1" dirty="0">
                <a:latin typeface="Times New Roman" panose="02020603050405020304" pitchFamily="18" charset="0"/>
                <a:cs typeface="Times New Roman" panose="02020603050405020304" pitchFamily="18" charset="0"/>
              </a:rPr>
              <a:t>WSN with </a:t>
            </a:r>
            <a:r>
              <a:rPr lang="en-US" sz="2400" b="1" dirty="0" smtClean="0">
                <a:latin typeface="Times New Roman" panose="02020603050405020304" pitchFamily="18" charset="0"/>
                <a:cs typeface="Times New Roman" panose="02020603050405020304" pitchFamily="18" charset="0"/>
              </a:rPr>
              <a:t>UVs</a:t>
            </a:r>
            <a:endParaRPr lang="en-US" sz="2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925357" y="4647846"/>
            <a:ext cx="10086109" cy="1908215"/>
          </a:xfrm>
          <a:prstGeom prst="rect">
            <a:avLst/>
          </a:prstGeom>
          <a:noFill/>
        </p:spPr>
        <p:txBody>
          <a:bodyPr wrap="square" rtlCol="0">
            <a:spAutoFit/>
          </a:bodyPr>
          <a:lstStyle/>
          <a:p>
            <a:endParaRPr lang="en-US" dirty="0" smtClean="0"/>
          </a:p>
          <a:p>
            <a:pPr marL="285750" indent="-285750">
              <a:buFont typeface="Arial" panose="020B0604020202020204" pitchFamily="34" charset="0"/>
              <a:buChar char="•"/>
            </a:pPr>
            <a:r>
              <a:rPr lang="en-US" dirty="0" smtClean="0"/>
              <a:t> </a:t>
            </a:r>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present a path-planning and path optimization algorithms for sustaining </a:t>
            </a:r>
            <a:r>
              <a:rPr lang="en-US" sz="2000" dirty="0" smtClean="0">
                <a:latin typeface="Times New Roman" panose="02020603050405020304" pitchFamily="18" charset="0"/>
                <a:cs typeface="Times New Roman" panose="02020603050405020304" pitchFamily="18" charset="0"/>
              </a:rPr>
              <a:t>WSNs</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Robots </a:t>
            </a:r>
            <a:r>
              <a:rPr lang="en-US" sz="2000" dirty="0">
                <a:latin typeface="Times New Roman" panose="02020603050405020304" pitchFamily="18" charset="0"/>
                <a:cs typeface="Times New Roman" panose="02020603050405020304" pitchFamily="18" charset="0"/>
              </a:rPr>
              <a:t>replenish energy </a:t>
            </a:r>
          </a:p>
          <a:p>
            <a:r>
              <a:rPr lang="en-US" sz="2000" dirty="0" smtClean="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Robots collect</a:t>
            </a:r>
            <a:r>
              <a:rPr lang="en-US" sz="2000" dirty="0">
                <a:latin typeface="Times New Roman" panose="02020603050405020304" pitchFamily="18" charset="0"/>
                <a:cs typeface="Times New Roman" panose="02020603050405020304" pitchFamily="18" charset="0"/>
              </a:rPr>
              <a:t> sensed information (cut data transmissions from long to short-distances)</a:t>
            </a:r>
            <a:endParaRPr lang="en-US" sz="2000" dirty="0" smtClean="0">
              <a:latin typeface="Times New Roman" panose="02020603050405020304" pitchFamily="18" charset="0"/>
              <a:cs typeface="Times New Roman" panose="02020603050405020304" pitchFamily="18" charset="0"/>
            </a:endParaRPr>
          </a:p>
        </p:txBody>
      </p:sp>
      <p:sp>
        <p:nvSpPr>
          <p:cNvPr id="9" name="Footer Placeholder 8"/>
          <p:cNvSpPr>
            <a:spLocks noGrp="1"/>
          </p:cNvSpPr>
          <p:nvPr>
            <p:ph type="ftr" sz="quarter" idx="11"/>
          </p:nvPr>
        </p:nvSpPr>
        <p:spPr>
          <a:xfrm>
            <a:off x="4633956" y="6477485"/>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10722535" y="6452978"/>
            <a:ext cx="771089" cy="365125"/>
          </a:xfrm>
        </p:spPr>
        <p:txBody>
          <a:bodyPr/>
          <a:lstStyle/>
          <a:p>
            <a:fld id="{1DAC07BB-CB2E-47DF-A1DF-ACD4424A4670}" type="slidenum">
              <a:rPr lang="en-US" smtClean="0"/>
              <a:t>3</a:t>
            </a:fld>
            <a:endParaRPr lang="en-US" dirty="0"/>
          </a:p>
        </p:txBody>
      </p:sp>
      <p:grpSp>
        <p:nvGrpSpPr>
          <p:cNvPr id="240" name="Group 239"/>
          <p:cNvGrpSpPr/>
          <p:nvPr/>
        </p:nvGrpSpPr>
        <p:grpSpPr>
          <a:xfrm>
            <a:off x="1278384" y="415643"/>
            <a:ext cx="9593844" cy="4420479"/>
            <a:chOff x="61044" y="706278"/>
            <a:chExt cx="12102251" cy="5576257"/>
          </a:xfrm>
        </p:grpSpPr>
        <p:grpSp>
          <p:nvGrpSpPr>
            <p:cNvPr id="241" name="Group 240"/>
            <p:cNvGrpSpPr/>
            <p:nvPr/>
          </p:nvGrpSpPr>
          <p:grpSpPr>
            <a:xfrm>
              <a:off x="61044" y="706278"/>
              <a:ext cx="11997513" cy="5576257"/>
              <a:chOff x="61044" y="706278"/>
              <a:chExt cx="11997513" cy="5576257"/>
            </a:xfrm>
          </p:grpSpPr>
          <p:sp>
            <p:nvSpPr>
              <p:cNvPr id="243" name="Striped Right Arrow 242"/>
              <p:cNvSpPr/>
              <p:nvPr/>
            </p:nvSpPr>
            <p:spPr>
              <a:xfrm>
                <a:off x="5492505" y="2069110"/>
                <a:ext cx="1207326" cy="2147403"/>
              </a:xfrm>
              <a:prstGeom prst="striped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69669" tIns="34834" rIns="69669" bIns="3483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71">
                  <a:solidFill>
                    <a:prstClr val="black"/>
                  </a:solidFill>
                  <a:effectLst>
                    <a:outerShdw blurRad="50800" dist="38100" dir="5400000" algn="t" rotWithShape="0">
                      <a:prstClr val="black">
                        <a:alpha val="40000"/>
                      </a:prstClr>
                    </a:outerShdw>
                  </a:effectLst>
                </a:endParaRPr>
              </a:p>
            </p:txBody>
          </p:sp>
          <p:grpSp>
            <p:nvGrpSpPr>
              <p:cNvPr id="244" name="Group 243"/>
              <p:cNvGrpSpPr/>
              <p:nvPr/>
            </p:nvGrpSpPr>
            <p:grpSpPr>
              <a:xfrm>
                <a:off x="61044" y="740702"/>
                <a:ext cx="5266871" cy="4851349"/>
                <a:chOff x="61044" y="740702"/>
                <a:chExt cx="5266871" cy="4851349"/>
              </a:xfrm>
            </p:grpSpPr>
            <p:sp>
              <p:nvSpPr>
                <p:cNvPr id="376" name="Rectangle 375"/>
                <p:cNvSpPr/>
                <p:nvPr/>
              </p:nvSpPr>
              <p:spPr>
                <a:xfrm>
                  <a:off x="61044" y="740702"/>
                  <a:ext cx="5266871" cy="485134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69669" tIns="34834" rIns="69669" bIns="3483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71">
                    <a:solidFill>
                      <a:prstClr val="black"/>
                    </a:solidFill>
                  </a:endParaRPr>
                </a:p>
              </p:txBody>
            </p:sp>
            <p:pic>
              <p:nvPicPr>
                <p:cNvPr id="377" name="Picture 37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868" y="2184495"/>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 name="Picture 37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996" y="4519504"/>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9" name="Picture 37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627" y="2155466"/>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0" name="Picture 37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776" y="291654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1" name="Picture 3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745" y="122754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2" name="Picture 3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2071" y="941701"/>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3" name="Picture 3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3511" y="2206303"/>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4" name="Picture 38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4115" y="1123500"/>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5" name="Picture 3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325" y="4004306"/>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6" name="Picture 3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969" y="4397660"/>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7" name="Picture 3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4784" y="3837918"/>
                  <a:ext cx="426262" cy="5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88" name="Straight Arrow Connector 387"/>
                <p:cNvCxnSpPr/>
                <p:nvPr/>
              </p:nvCxnSpPr>
              <p:spPr>
                <a:xfrm>
                  <a:off x="4601556" y="2934328"/>
                  <a:ext cx="421928" cy="60595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89" name="Straight Arrow Connector 388"/>
                <p:cNvCxnSpPr/>
                <p:nvPr/>
              </p:nvCxnSpPr>
              <p:spPr>
                <a:xfrm>
                  <a:off x="3998062" y="1705200"/>
                  <a:ext cx="329179" cy="548632"/>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0" name="Straight Arrow Connector 389"/>
                <p:cNvCxnSpPr/>
                <p:nvPr/>
              </p:nvCxnSpPr>
              <p:spPr>
                <a:xfrm>
                  <a:off x="2584753" y="1520479"/>
                  <a:ext cx="367361" cy="807947"/>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1" name="Straight Arrow Connector 390"/>
                <p:cNvCxnSpPr/>
                <p:nvPr/>
              </p:nvCxnSpPr>
              <p:spPr>
                <a:xfrm flipV="1">
                  <a:off x="870859" y="1393463"/>
                  <a:ext cx="1461211" cy="202010"/>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2" name="Straight Arrow Connector 391"/>
                <p:cNvCxnSpPr/>
                <p:nvPr/>
              </p:nvCxnSpPr>
              <p:spPr>
                <a:xfrm>
                  <a:off x="3284841" y="2692738"/>
                  <a:ext cx="1221800" cy="960107"/>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3" name="Straight Arrow Connector 392"/>
                <p:cNvCxnSpPr/>
                <p:nvPr/>
              </p:nvCxnSpPr>
              <p:spPr>
                <a:xfrm flipH="1">
                  <a:off x="486814" y="1760063"/>
                  <a:ext cx="164590" cy="438906"/>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4" name="Straight Arrow Connector 393"/>
                <p:cNvCxnSpPr/>
                <p:nvPr/>
              </p:nvCxnSpPr>
              <p:spPr>
                <a:xfrm>
                  <a:off x="322225" y="2747601"/>
                  <a:ext cx="493769" cy="38404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5" name="Straight Arrow Connector 394"/>
                <p:cNvCxnSpPr/>
                <p:nvPr/>
              </p:nvCxnSpPr>
              <p:spPr>
                <a:xfrm>
                  <a:off x="1200036" y="3296234"/>
                  <a:ext cx="1042402" cy="713222"/>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6" name="Straight Arrow Connector 395"/>
                <p:cNvCxnSpPr/>
                <p:nvPr/>
              </p:nvCxnSpPr>
              <p:spPr>
                <a:xfrm flipV="1">
                  <a:off x="2571617" y="4091750"/>
                  <a:ext cx="1721893" cy="82295"/>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7" name="Straight Arrow Connector 396"/>
                <p:cNvCxnSpPr/>
                <p:nvPr/>
              </p:nvCxnSpPr>
              <p:spPr>
                <a:xfrm flipV="1">
                  <a:off x="3723745" y="4475793"/>
                  <a:ext cx="569765" cy="137158"/>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8" name="Straight Arrow Connector 397"/>
                <p:cNvCxnSpPr/>
                <p:nvPr/>
              </p:nvCxnSpPr>
              <p:spPr>
                <a:xfrm flipV="1">
                  <a:off x="706267" y="3570550"/>
                  <a:ext cx="219453" cy="438906"/>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399" name="Straight Arrow Connector 398"/>
                <p:cNvCxnSpPr/>
                <p:nvPr/>
              </p:nvCxnSpPr>
              <p:spPr>
                <a:xfrm flipV="1">
                  <a:off x="1584079" y="4397658"/>
                  <a:ext cx="658359" cy="384043"/>
                </a:xfrm>
                <a:prstGeom prst="straightConnector1">
                  <a:avLst/>
                </a:prstGeom>
                <a:ln w="38100">
                  <a:solidFill>
                    <a:srgbClr val="00B0F0"/>
                  </a:solidFill>
                  <a:prstDash val="dash"/>
                  <a:tailEnd type="arrow"/>
                </a:ln>
              </p:spPr>
              <p:style>
                <a:lnRef idx="2">
                  <a:schemeClr val="accent3"/>
                </a:lnRef>
                <a:fillRef idx="0">
                  <a:schemeClr val="accent3"/>
                </a:fillRef>
                <a:effectRef idx="1">
                  <a:schemeClr val="accent3"/>
                </a:effectRef>
                <a:fontRef idx="minor">
                  <a:schemeClr val="tx1"/>
                </a:fontRef>
              </p:style>
            </p:cxnSp>
            <p:pic>
              <p:nvPicPr>
                <p:cNvPr id="400" name="Picture 399"/>
                <p:cNvPicPr>
                  <a:picLocks noChangeAspect="1"/>
                </p:cNvPicPr>
                <p:nvPr/>
              </p:nvPicPr>
              <p:blipFill>
                <a:blip r:embed="rId4"/>
                <a:stretch>
                  <a:fillRect/>
                </a:stretch>
              </p:blipFill>
              <p:spPr>
                <a:xfrm>
                  <a:off x="4450103" y="3769871"/>
                  <a:ext cx="826730" cy="826730"/>
                </a:xfrm>
                <a:prstGeom prst="rect">
                  <a:avLst/>
                </a:prstGeom>
              </p:spPr>
            </p:pic>
            <p:grpSp>
              <p:nvGrpSpPr>
                <p:cNvPr id="401" name="Group 400"/>
                <p:cNvGrpSpPr/>
                <p:nvPr/>
              </p:nvGrpSpPr>
              <p:grpSpPr>
                <a:xfrm>
                  <a:off x="829129" y="1720792"/>
                  <a:ext cx="305672" cy="128866"/>
                  <a:chOff x="478024" y="1135400"/>
                  <a:chExt cx="7720521" cy="3254824"/>
                </a:xfrm>
              </p:grpSpPr>
              <p:sp>
                <p:nvSpPr>
                  <p:cNvPr id="469" name="Rectangle 468"/>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70" name="Rounded Rectangle 469"/>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71" name="Rectangle 470"/>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72" name="Rectangle 471"/>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73" name="Rectangle 472"/>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74" name="Rectangle 473"/>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75" name="Rectangle 474"/>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2" name="Group 401"/>
                <p:cNvGrpSpPr/>
                <p:nvPr/>
              </p:nvGrpSpPr>
              <p:grpSpPr>
                <a:xfrm>
                  <a:off x="554813" y="2672606"/>
                  <a:ext cx="305672" cy="128866"/>
                  <a:chOff x="478024" y="1135400"/>
                  <a:chExt cx="7720521" cy="3254824"/>
                </a:xfrm>
              </p:grpSpPr>
              <p:sp>
                <p:nvSpPr>
                  <p:cNvPr id="463" name="Rectangle 462"/>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64" name="Rounded Rectangle 463"/>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65" name="Rectangle 464"/>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66" name="Rectangle 465"/>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67" name="Rectangle 466"/>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68" name="Rectangle 467"/>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3" name="Group 402"/>
                <p:cNvGrpSpPr/>
                <p:nvPr/>
              </p:nvGrpSpPr>
              <p:grpSpPr>
                <a:xfrm>
                  <a:off x="2694479" y="1410751"/>
                  <a:ext cx="305672" cy="128866"/>
                  <a:chOff x="478024" y="1135400"/>
                  <a:chExt cx="7720521" cy="3254824"/>
                </a:xfrm>
              </p:grpSpPr>
              <p:sp>
                <p:nvSpPr>
                  <p:cNvPr id="457" name="Rectangle 456"/>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58" name="Rounded Rectangle 457"/>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59" name="Rectangle 458"/>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60" name="Rectangle 459"/>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61" name="Rectangle 460"/>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62" name="Rectangle 461"/>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4" name="Group 403"/>
                <p:cNvGrpSpPr/>
                <p:nvPr/>
              </p:nvGrpSpPr>
              <p:grpSpPr>
                <a:xfrm>
                  <a:off x="1048582" y="3495554"/>
                  <a:ext cx="305672" cy="128866"/>
                  <a:chOff x="478024" y="1135400"/>
                  <a:chExt cx="7720521" cy="3254824"/>
                </a:xfrm>
              </p:grpSpPr>
              <p:sp>
                <p:nvSpPr>
                  <p:cNvPr id="453" name="Rectangle 452"/>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54" name="Rounded Rectangle 453"/>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55" name="Rectangle 454"/>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56" name="Rectangle 455"/>
                  <p:cNvSpPr/>
                  <p:nvPr/>
                </p:nvSpPr>
                <p:spPr>
                  <a:xfrm>
                    <a:off x="6648283" y="1530016"/>
                    <a:ext cx="1159341" cy="2390713"/>
                  </a:xfrm>
                  <a:prstGeom prst="rect">
                    <a:avLst/>
                  </a:prstGeom>
                  <a:solidFill>
                    <a:schemeClr val="tx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5" name="Group 404"/>
                <p:cNvGrpSpPr/>
                <p:nvPr/>
              </p:nvGrpSpPr>
              <p:grpSpPr>
                <a:xfrm>
                  <a:off x="719402" y="4483093"/>
                  <a:ext cx="305672" cy="128866"/>
                  <a:chOff x="478024" y="1135400"/>
                  <a:chExt cx="7720521" cy="3254824"/>
                </a:xfrm>
              </p:grpSpPr>
              <p:sp>
                <p:nvSpPr>
                  <p:cNvPr id="446" name="Rectangle 445"/>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47" name="Rounded Rectangle 446"/>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48" name="Rectangle 447"/>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49" name="Rectangle 448"/>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50" name="Rectangle 449"/>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51" name="Rectangle 450"/>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52" name="Rectangle 451"/>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6" name="Group 405"/>
                <p:cNvGrpSpPr/>
                <p:nvPr/>
              </p:nvGrpSpPr>
              <p:grpSpPr>
                <a:xfrm>
                  <a:off x="1597214" y="5012586"/>
                  <a:ext cx="305672" cy="128866"/>
                  <a:chOff x="478024" y="1135400"/>
                  <a:chExt cx="7720521" cy="3254824"/>
                </a:xfrm>
              </p:grpSpPr>
              <p:sp>
                <p:nvSpPr>
                  <p:cNvPr id="439" name="Rectangle 438"/>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40" name="Rounded Rectangle 439"/>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41" name="Rectangle 440"/>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42" name="Rectangle 441"/>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43" name="Rectangle 442"/>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44" name="Rectangle 443"/>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45" name="Rectangle 444"/>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7" name="Group 406"/>
                <p:cNvGrpSpPr/>
                <p:nvPr/>
              </p:nvGrpSpPr>
              <p:grpSpPr>
                <a:xfrm>
                  <a:off x="3682017" y="4867135"/>
                  <a:ext cx="305672" cy="128866"/>
                  <a:chOff x="478024" y="1135400"/>
                  <a:chExt cx="7720521" cy="3254824"/>
                </a:xfrm>
              </p:grpSpPr>
              <p:sp>
                <p:nvSpPr>
                  <p:cNvPr id="432" name="Rectangle 431"/>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33" name="Rounded Rectangle 432"/>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34" name="Rectangle 433"/>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35" name="Rectangle 434"/>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36" name="Rectangle 435"/>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37" name="Rectangle 436"/>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38" name="Rectangle 437"/>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08" name="Group 407"/>
                <p:cNvGrpSpPr/>
                <p:nvPr/>
              </p:nvGrpSpPr>
              <p:grpSpPr>
                <a:xfrm>
                  <a:off x="2420163" y="4373366"/>
                  <a:ext cx="305672" cy="128866"/>
                  <a:chOff x="478024" y="1135400"/>
                  <a:chExt cx="7720521" cy="3254824"/>
                </a:xfrm>
              </p:grpSpPr>
              <p:sp>
                <p:nvSpPr>
                  <p:cNvPr id="429" name="Rectangle 428"/>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30" name="Rounded Rectangle 429"/>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31" name="Rectangle 430"/>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grpSp>
            <p:grpSp>
              <p:nvGrpSpPr>
                <p:cNvPr id="409" name="Group 408"/>
                <p:cNvGrpSpPr/>
                <p:nvPr/>
              </p:nvGrpSpPr>
              <p:grpSpPr>
                <a:xfrm>
                  <a:off x="4230650" y="1630204"/>
                  <a:ext cx="305672" cy="128866"/>
                  <a:chOff x="478024" y="1135400"/>
                  <a:chExt cx="7720521" cy="3254824"/>
                </a:xfrm>
              </p:grpSpPr>
              <p:sp>
                <p:nvSpPr>
                  <p:cNvPr id="422" name="Rectangle 421"/>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23" name="Rounded Rectangle 422"/>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24" name="Rectangle 423"/>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25" name="Rectangle 424"/>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26" name="Rectangle 425"/>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27" name="Rectangle 426"/>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28" name="Rectangle 427"/>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10" name="Group 409"/>
                <p:cNvGrpSpPr/>
                <p:nvPr/>
              </p:nvGrpSpPr>
              <p:grpSpPr>
                <a:xfrm>
                  <a:off x="4669556" y="2672606"/>
                  <a:ext cx="305672" cy="128866"/>
                  <a:chOff x="478024" y="1135400"/>
                  <a:chExt cx="7720521" cy="3254824"/>
                </a:xfrm>
              </p:grpSpPr>
              <p:sp>
                <p:nvSpPr>
                  <p:cNvPr id="416" name="Rectangle 415"/>
                  <p:cNvSpPr/>
                  <p:nvPr/>
                </p:nvSpPr>
                <p:spPr>
                  <a:xfrm>
                    <a:off x="1041737" y="1135400"/>
                    <a:ext cx="7156808" cy="3254824"/>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17" name="Rounded Rectangle 416"/>
                  <p:cNvSpPr/>
                  <p:nvPr/>
                </p:nvSpPr>
                <p:spPr>
                  <a:xfrm>
                    <a:off x="478024" y="1870611"/>
                    <a:ext cx="955892" cy="1885927"/>
                  </a:xfrm>
                  <a:prstGeom prst="roundRect">
                    <a:avLst>
                      <a:gd name="adj" fmla="val 20621"/>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18" name="Rectangle 417"/>
                  <p:cNvSpPr/>
                  <p:nvPr/>
                </p:nvSpPr>
                <p:spPr>
                  <a:xfrm>
                    <a:off x="1464055" y="1440725"/>
                    <a:ext cx="6448046" cy="257505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19" name="Rectangle 418"/>
                  <p:cNvSpPr/>
                  <p:nvPr/>
                </p:nvSpPr>
                <p:spPr>
                  <a:xfrm>
                    <a:off x="408174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20" name="Rectangle 419"/>
                  <p:cNvSpPr/>
                  <p:nvPr/>
                </p:nvSpPr>
                <p:spPr>
                  <a:xfrm>
                    <a:off x="5353820"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421" name="Rectangle 420"/>
                  <p:cNvSpPr/>
                  <p:nvPr/>
                </p:nvSpPr>
                <p:spPr>
                  <a:xfrm>
                    <a:off x="6648283" y="1530016"/>
                    <a:ext cx="1159341" cy="2390713"/>
                  </a:xfrm>
                  <a:prstGeom prst="rect">
                    <a:avLst/>
                  </a:prstGeom>
                  <a:solidFill>
                    <a:schemeClr val="tx1"/>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411" name="Group 410"/>
                <p:cNvGrpSpPr/>
                <p:nvPr/>
              </p:nvGrpSpPr>
              <p:grpSpPr>
                <a:xfrm>
                  <a:off x="2913932" y="2727469"/>
                  <a:ext cx="305672" cy="128866"/>
                  <a:chOff x="478024" y="1135400"/>
                  <a:chExt cx="7720521" cy="3254824"/>
                </a:xfrm>
              </p:grpSpPr>
              <p:sp>
                <p:nvSpPr>
                  <p:cNvPr id="412" name="Rectangle 411"/>
                  <p:cNvSpPr/>
                  <p:nvPr/>
                </p:nvSpPr>
                <p:spPr>
                  <a:xfrm>
                    <a:off x="1041737" y="1135400"/>
                    <a:ext cx="7156808" cy="325482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13" name="Rounded Rectangle 412"/>
                  <p:cNvSpPr/>
                  <p:nvPr/>
                </p:nvSpPr>
                <p:spPr>
                  <a:xfrm>
                    <a:off x="478024" y="1870611"/>
                    <a:ext cx="955892" cy="1885927"/>
                  </a:xfrm>
                  <a:prstGeom prst="roundRect">
                    <a:avLst>
                      <a:gd name="adj" fmla="val 20621"/>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414" name="Rectangle 413"/>
                  <p:cNvSpPr/>
                  <p:nvPr/>
                </p:nvSpPr>
                <p:spPr>
                  <a:xfrm>
                    <a:off x="1464055" y="1440725"/>
                    <a:ext cx="6448046" cy="25750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415" name="Rectangle 414"/>
                  <p:cNvSpPr/>
                  <p:nvPr/>
                </p:nvSpPr>
                <p:spPr>
                  <a:xfrm>
                    <a:off x="6648283" y="1530016"/>
                    <a:ext cx="1159341" cy="2390713"/>
                  </a:xfrm>
                  <a:prstGeom prst="rect">
                    <a:avLst/>
                  </a:prstGeom>
                  <a:solidFill>
                    <a:schemeClr val="tx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sp>
            <p:nvSpPr>
              <p:cNvPr id="245" name="Rectangle 244"/>
              <p:cNvSpPr/>
              <p:nvPr/>
            </p:nvSpPr>
            <p:spPr>
              <a:xfrm>
                <a:off x="7002557" y="706278"/>
                <a:ext cx="5047418" cy="485134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69669" tIns="34834" rIns="69669" bIns="3483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71">
                  <a:solidFill>
                    <a:prstClr val="black"/>
                  </a:solidFill>
                </a:endParaRPr>
              </a:p>
            </p:txBody>
          </p:sp>
          <p:sp>
            <p:nvSpPr>
              <p:cNvPr id="246" name="Rectangle 245"/>
              <p:cNvSpPr/>
              <p:nvPr/>
            </p:nvSpPr>
            <p:spPr>
              <a:xfrm>
                <a:off x="7002557" y="2869328"/>
                <a:ext cx="5056000" cy="26838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71" dirty="0">
                  <a:solidFill>
                    <a:prstClr val="black"/>
                  </a:solidFill>
                </a:endParaRPr>
              </a:p>
            </p:txBody>
          </p:sp>
          <p:grpSp>
            <p:nvGrpSpPr>
              <p:cNvPr id="247" name="Group 246"/>
              <p:cNvGrpSpPr/>
              <p:nvPr/>
            </p:nvGrpSpPr>
            <p:grpSpPr>
              <a:xfrm>
                <a:off x="7583609" y="1122895"/>
                <a:ext cx="4015307" cy="3125044"/>
                <a:chOff x="889636" y="2098250"/>
                <a:chExt cx="5270090" cy="4101620"/>
              </a:xfrm>
            </p:grpSpPr>
            <p:sp>
              <p:nvSpPr>
                <p:cNvPr id="374" name="Isosceles Triangle 373"/>
                <p:cNvSpPr/>
                <p:nvPr/>
              </p:nvSpPr>
              <p:spPr>
                <a:xfrm>
                  <a:off x="889636" y="2098250"/>
                  <a:ext cx="5270090" cy="349685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71">
                    <a:solidFill>
                      <a:prstClr val="white"/>
                    </a:solidFill>
                  </a:endParaRPr>
                </a:p>
              </p:txBody>
            </p:sp>
            <p:sp>
              <p:nvSpPr>
                <p:cNvPr id="375" name="Oval 374"/>
                <p:cNvSpPr/>
                <p:nvPr/>
              </p:nvSpPr>
              <p:spPr>
                <a:xfrm>
                  <a:off x="889636" y="5126354"/>
                  <a:ext cx="5270090" cy="107351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71">
                    <a:solidFill>
                      <a:prstClr val="white"/>
                    </a:solidFill>
                  </a:endParaRPr>
                </a:p>
              </p:txBody>
            </p:sp>
          </p:grpSp>
          <p:grpSp>
            <p:nvGrpSpPr>
              <p:cNvPr id="248" name="Group 247"/>
              <p:cNvGrpSpPr/>
              <p:nvPr/>
            </p:nvGrpSpPr>
            <p:grpSpPr>
              <a:xfrm>
                <a:off x="8405657" y="1102921"/>
                <a:ext cx="2358661" cy="2917157"/>
                <a:chOff x="1968574" y="2072035"/>
                <a:chExt cx="3095742" cy="3828768"/>
              </a:xfrm>
            </p:grpSpPr>
            <p:sp>
              <p:nvSpPr>
                <p:cNvPr id="372" name="Isosceles Triangle 371"/>
                <p:cNvSpPr/>
                <p:nvPr/>
              </p:nvSpPr>
              <p:spPr>
                <a:xfrm>
                  <a:off x="1968574" y="2072035"/>
                  <a:ext cx="3095742" cy="3496859"/>
                </a:xfrm>
                <a:prstGeom prst="triangle">
                  <a:avLst/>
                </a:prstGeom>
                <a:gradFill flip="none" rotWithShape="1">
                  <a:gsLst>
                    <a:gs pos="0">
                      <a:schemeClr val="accent1">
                        <a:tint val="100000"/>
                        <a:shade val="100000"/>
                        <a:satMod val="130000"/>
                        <a:alpha val="30000"/>
                      </a:schemeClr>
                    </a:gs>
                    <a:gs pos="100000">
                      <a:schemeClr val="accent1">
                        <a:tint val="50000"/>
                        <a:shade val="100000"/>
                        <a:satMod val="350000"/>
                        <a:alpha val="3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73" name="Oval 372"/>
                <p:cNvSpPr/>
                <p:nvPr/>
              </p:nvSpPr>
              <p:spPr>
                <a:xfrm>
                  <a:off x="1968574" y="5346630"/>
                  <a:ext cx="3095742" cy="554173"/>
                </a:xfrm>
                <a:prstGeom prst="ellipse">
                  <a:avLst/>
                </a:prstGeom>
                <a:gradFill>
                  <a:gsLst>
                    <a:gs pos="99000">
                      <a:schemeClr val="accent1">
                        <a:tint val="100000"/>
                        <a:shade val="100000"/>
                        <a:satMod val="130000"/>
                      </a:schemeClr>
                    </a:gs>
                    <a:gs pos="4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49" name="Group 248"/>
              <p:cNvGrpSpPr/>
              <p:nvPr/>
            </p:nvGrpSpPr>
            <p:grpSpPr>
              <a:xfrm>
                <a:off x="8723949" y="729662"/>
                <a:ext cx="1021770" cy="599699"/>
                <a:chOff x="3663072" y="-1085447"/>
                <a:chExt cx="734693" cy="592332"/>
              </a:xfrm>
            </p:grpSpPr>
            <p:grpSp>
              <p:nvGrpSpPr>
                <p:cNvPr id="354" name="Group 353"/>
                <p:cNvGrpSpPr/>
                <p:nvPr/>
              </p:nvGrpSpPr>
              <p:grpSpPr>
                <a:xfrm>
                  <a:off x="3663072" y="-864607"/>
                  <a:ext cx="535083" cy="371492"/>
                  <a:chOff x="6578873" y="947543"/>
                  <a:chExt cx="535083" cy="371492"/>
                </a:xfrm>
              </p:grpSpPr>
              <p:grpSp>
                <p:nvGrpSpPr>
                  <p:cNvPr id="363" name="Group 362"/>
                  <p:cNvGrpSpPr/>
                  <p:nvPr/>
                </p:nvGrpSpPr>
                <p:grpSpPr>
                  <a:xfrm>
                    <a:off x="6578873" y="947543"/>
                    <a:ext cx="535083" cy="371492"/>
                    <a:chOff x="6333327" y="791244"/>
                    <a:chExt cx="535083" cy="494368"/>
                  </a:xfrm>
                </p:grpSpPr>
                <p:sp>
                  <p:nvSpPr>
                    <p:cNvPr id="366" name="Donut 365"/>
                    <p:cNvSpPr/>
                    <p:nvPr/>
                  </p:nvSpPr>
                  <p:spPr>
                    <a:xfrm>
                      <a:off x="6391384" y="791244"/>
                      <a:ext cx="229262" cy="252560"/>
                    </a:xfrm>
                    <a:prstGeom prst="donut">
                      <a:avLst>
                        <a:gd name="adj" fmla="val 13490"/>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black"/>
                        </a:solidFill>
                      </a:endParaRPr>
                    </a:p>
                  </p:txBody>
                </p:sp>
                <p:sp>
                  <p:nvSpPr>
                    <p:cNvPr id="367" name="Donut 366"/>
                    <p:cNvSpPr/>
                    <p:nvPr/>
                  </p:nvSpPr>
                  <p:spPr>
                    <a:xfrm>
                      <a:off x="6591573" y="791244"/>
                      <a:ext cx="233272" cy="252560"/>
                    </a:xfrm>
                    <a:prstGeom prst="donut">
                      <a:avLst>
                        <a:gd name="adj" fmla="val 13490"/>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black"/>
                        </a:solidFill>
                      </a:endParaRPr>
                    </a:p>
                  </p:txBody>
                </p:sp>
                <p:sp>
                  <p:nvSpPr>
                    <p:cNvPr id="368" name="Donut 367"/>
                    <p:cNvSpPr/>
                    <p:nvPr/>
                  </p:nvSpPr>
                  <p:spPr>
                    <a:xfrm>
                      <a:off x="6333327" y="1000864"/>
                      <a:ext cx="284748" cy="284748"/>
                    </a:xfrm>
                    <a:prstGeom prst="donut">
                      <a:avLst>
                        <a:gd name="adj" fmla="val 13490"/>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black"/>
                        </a:solidFill>
                      </a:endParaRPr>
                    </a:p>
                  </p:txBody>
                </p:sp>
                <p:sp>
                  <p:nvSpPr>
                    <p:cNvPr id="369" name="Donut 368"/>
                    <p:cNvSpPr/>
                    <p:nvPr/>
                  </p:nvSpPr>
                  <p:spPr>
                    <a:xfrm>
                      <a:off x="6583662" y="1000865"/>
                      <a:ext cx="284748" cy="284747"/>
                    </a:xfrm>
                    <a:prstGeom prst="donut">
                      <a:avLst>
                        <a:gd name="adj" fmla="val 13490"/>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black"/>
                        </a:solidFill>
                      </a:endParaRPr>
                    </a:p>
                  </p:txBody>
                </p:sp>
                <p:sp>
                  <p:nvSpPr>
                    <p:cNvPr id="370" name="Up-Down Arrow 369"/>
                    <p:cNvSpPr/>
                    <p:nvPr/>
                  </p:nvSpPr>
                  <p:spPr>
                    <a:xfrm rot="2834384">
                      <a:off x="6694293" y="1059690"/>
                      <a:ext cx="60841" cy="161874"/>
                    </a:xfrm>
                    <a:prstGeom prst="upDownArrow">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71" name="Up-Down Arrow 370"/>
                    <p:cNvSpPr/>
                    <p:nvPr/>
                  </p:nvSpPr>
                  <p:spPr>
                    <a:xfrm rot="2834384">
                      <a:off x="6674838" y="839125"/>
                      <a:ext cx="60841" cy="155445"/>
                    </a:xfrm>
                    <a:prstGeom prst="upDownArrow">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grpSp>
              <p:sp>
                <p:nvSpPr>
                  <p:cNvPr id="364" name="Up-Down Arrow 363"/>
                  <p:cNvSpPr/>
                  <p:nvPr/>
                </p:nvSpPr>
                <p:spPr>
                  <a:xfrm rot="2834384">
                    <a:off x="6728976" y="961212"/>
                    <a:ext cx="45719" cy="155445"/>
                  </a:xfrm>
                  <a:prstGeom prst="upDownArrow">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65" name="Up-Down Arrow 364"/>
                  <p:cNvSpPr/>
                  <p:nvPr/>
                </p:nvSpPr>
                <p:spPr>
                  <a:xfrm rot="2834384">
                    <a:off x="6695406" y="1124897"/>
                    <a:ext cx="45719" cy="161874"/>
                  </a:xfrm>
                  <a:prstGeom prst="upDownArrow">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grpSp>
            <p:sp>
              <p:nvSpPr>
                <p:cNvPr id="355" name="Diamond 354"/>
                <p:cNvSpPr/>
                <p:nvPr/>
              </p:nvSpPr>
              <p:spPr>
                <a:xfrm>
                  <a:off x="3694944" y="-740411"/>
                  <a:ext cx="514472" cy="103391"/>
                </a:xfrm>
                <a:prstGeom prst="diamond">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grpSp>
              <p:nvGrpSpPr>
                <p:cNvPr id="356" name="Group 355"/>
                <p:cNvGrpSpPr/>
                <p:nvPr/>
              </p:nvGrpSpPr>
              <p:grpSpPr>
                <a:xfrm rot="10800000" flipH="1" flipV="1">
                  <a:off x="4118765" y="-1085447"/>
                  <a:ext cx="279000" cy="411648"/>
                  <a:chOff x="5621198" y="667529"/>
                  <a:chExt cx="279000" cy="411648"/>
                </a:xfrm>
              </p:grpSpPr>
              <p:sp>
                <p:nvSpPr>
                  <p:cNvPr id="357" name="Rectangle 356"/>
                  <p:cNvSpPr/>
                  <p:nvPr/>
                </p:nvSpPr>
                <p:spPr>
                  <a:xfrm rot="1440000">
                    <a:off x="5690200" y="806176"/>
                    <a:ext cx="26155" cy="273001"/>
                  </a:xfrm>
                  <a:prstGeom prst="rect">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58" name="Oval 357"/>
                  <p:cNvSpPr/>
                  <p:nvPr/>
                </p:nvSpPr>
                <p:spPr>
                  <a:xfrm>
                    <a:off x="5733475" y="773121"/>
                    <a:ext cx="54232" cy="54232"/>
                  </a:xfrm>
                  <a:prstGeom prst="ellipse">
                    <a:avLst/>
                  </a:prstGeom>
                  <a:ln>
                    <a:solidFill>
                      <a:srgbClr val="7B342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59" name="Arc 358"/>
                  <p:cNvSpPr/>
                  <p:nvPr/>
                </p:nvSpPr>
                <p:spPr>
                  <a:xfrm>
                    <a:off x="5621198" y="667529"/>
                    <a:ext cx="279000" cy="257175"/>
                  </a:xfrm>
                  <a:prstGeom prst="arc">
                    <a:avLst>
                      <a:gd name="adj1" fmla="val 18642763"/>
                      <a:gd name="adj2" fmla="val 3194614"/>
                    </a:avLst>
                  </a:prstGeom>
                  <a:ln w="28575" cmpd="sng">
                    <a:solidFill>
                      <a:srgbClr val="7B3423"/>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371">
                      <a:solidFill>
                        <a:prstClr val="black"/>
                      </a:solidFill>
                    </a:endParaRPr>
                  </a:p>
                </p:txBody>
              </p:sp>
              <p:sp>
                <p:nvSpPr>
                  <p:cNvPr id="360" name="Arc 359"/>
                  <p:cNvSpPr/>
                  <p:nvPr/>
                </p:nvSpPr>
                <p:spPr>
                  <a:xfrm rot="10800000">
                    <a:off x="5694176" y="729610"/>
                    <a:ext cx="139803" cy="139624"/>
                  </a:xfrm>
                  <a:prstGeom prst="arc">
                    <a:avLst>
                      <a:gd name="adj1" fmla="val 18642763"/>
                      <a:gd name="adj2" fmla="val 3183994"/>
                    </a:avLst>
                  </a:prstGeom>
                  <a:ln w="28575" cmpd="sng">
                    <a:solidFill>
                      <a:srgbClr val="7B3423"/>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371">
                      <a:solidFill>
                        <a:prstClr val="black"/>
                      </a:solidFill>
                    </a:endParaRPr>
                  </a:p>
                </p:txBody>
              </p:sp>
              <p:sp>
                <p:nvSpPr>
                  <p:cNvPr id="361" name="Arc 360"/>
                  <p:cNvSpPr/>
                  <p:nvPr/>
                </p:nvSpPr>
                <p:spPr>
                  <a:xfrm>
                    <a:off x="5692432" y="731405"/>
                    <a:ext cx="139803" cy="137829"/>
                  </a:xfrm>
                  <a:prstGeom prst="arc">
                    <a:avLst>
                      <a:gd name="adj1" fmla="val 18136918"/>
                      <a:gd name="adj2" fmla="val 3322367"/>
                    </a:avLst>
                  </a:prstGeom>
                  <a:ln w="28575" cmpd="sng">
                    <a:solidFill>
                      <a:srgbClr val="7B3423"/>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371">
                      <a:solidFill>
                        <a:prstClr val="black"/>
                      </a:solidFill>
                    </a:endParaRPr>
                  </a:p>
                </p:txBody>
              </p:sp>
              <p:sp>
                <p:nvSpPr>
                  <p:cNvPr id="362" name="Arc 361"/>
                  <p:cNvSpPr/>
                  <p:nvPr/>
                </p:nvSpPr>
                <p:spPr>
                  <a:xfrm rot="10800000">
                    <a:off x="5621198" y="667529"/>
                    <a:ext cx="279000" cy="257175"/>
                  </a:xfrm>
                  <a:prstGeom prst="arc">
                    <a:avLst>
                      <a:gd name="adj1" fmla="val 18642763"/>
                      <a:gd name="adj2" fmla="val 3194614"/>
                    </a:avLst>
                  </a:prstGeom>
                  <a:ln w="28575" cmpd="sng">
                    <a:solidFill>
                      <a:srgbClr val="7B3423"/>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371">
                      <a:solidFill>
                        <a:prstClr val="black"/>
                      </a:solidFill>
                    </a:endParaRPr>
                  </a:p>
                </p:txBody>
              </p:sp>
            </p:grpSp>
          </p:grpSp>
          <p:cxnSp>
            <p:nvCxnSpPr>
              <p:cNvPr id="250" name="Straight Connector 249"/>
              <p:cNvCxnSpPr/>
              <p:nvPr/>
            </p:nvCxnSpPr>
            <p:spPr>
              <a:xfrm>
                <a:off x="9571593" y="3779008"/>
                <a:ext cx="12923" cy="1506999"/>
              </a:xfrm>
              <a:prstGeom prst="line">
                <a:avLst/>
              </a:prstGeom>
            </p:spPr>
            <p:style>
              <a:lnRef idx="2">
                <a:schemeClr val="dk1"/>
              </a:lnRef>
              <a:fillRef idx="0">
                <a:schemeClr val="dk1"/>
              </a:fillRef>
              <a:effectRef idx="1">
                <a:schemeClr val="dk1"/>
              </a:effectRef>
              <a:fontRef idx="minor">
                <a:schemeClr val="tx1"/>
              </a:fontRef>
            </p:style>
          </p:cxnSp>
          <p:cxnSp>
            <p:nvCxnSpPr>
              <p:cNvPr id="251" name="Straight Connector 250"/>
              <p:cNvCxnSpPr/>
              <p:nvPr/>
            </p:nvCxnSpPr>
            <p:spPr>
              <a:xfrm>
                <a:off x="11608126" y="3804326"/>
                <a:ext cx="12923" cy="1506999"/>
              </a:xfrm>
              <a:prstGeom prst="line">
                <a:avLst/>
              </a:prstGeom>
            </p:spPr>
            <p:style>
              <a:lnRef idx="2">
                <a:schemeClr val="dk1"/>
              </a:lnRef>
              <a:fillRef idx="0">
                <a:schemeClr val="dk1"/>
              </a:fillRef>
              <a:effectRef idx="1">
                <a:schemeClr val="dk1"/>
              </a:effectRef>
              <a:fontRef idx="minor">
                <a:schemeClr val="tx1"/>
              </a:fontRef>
            </p:style>
          </p:cxnSp>
          <p:cxnSp>
            <p:nvCxnSpPr>
              <p:cNvPr id="252" name="Straight Connector 251"/>
              <p:cNvCxnSpPr/>
              <p:nvPr/>
            </p:nvCxnSpPr>
            <p:spPr>
              <a:xfrm>
                <a:off x="10764318" y="3775140"/>
                <a:ext cx="12923" cy="906228"/>
              </a:xfrm>
              <a:prstGeom prst="line">
                <a:avLst/>
              </a:prstGeom>
            </p:spPr>
            <p:style>
              <a:lnRef idx="2">
                <a:schemeClr val="dk1"/>
              </a:lnRef>
              <a:fillRef idx="0">
                <a:schemeClr val="dk1"/>
              </a:fillRef>
              <a:effectRef idx="1">
                <a:schemeClr val="dk1"/>
              </a:effectRef>
              <a:fontRef idx="minor">
                <a:schemeClr val="tx1"/>
              </a:fontRef>
            </p:style>
          </p:cxnSp>
          <p:cxnSp>
            <p:nvCxnSpPr>
              <p:cNvPr id="253" name="Straight Arrow Connector 252"/>
              <p:cNvCxnSpPr/>
              <p:nvPr/>
            </p:nvCxnSpPr>
            <p:spPr>
              <a:xfrm>
                <a:off x="9604290" y="4511549"/>
                <a:ext cx="1157470" cy="0"/>
              </a:xfrm>
              <a:prstGeom prst="straightConnector1">
                <a:avLst/>
              </a:prstGeom>
              <a:ln>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254" name="Straight Arrow Connector 253"/>
              <p:cNvCxnSpPr/>
              <p:nvPr/>
            </p:nvCxnSpPr>
            <p:spPr>
              <a:xfrm>
                <a:off x="9604290" y="5038778"/>
                <a:ext cx="2003836" cy="0"/>
              </a:xfrm>
              <a:prstGeom prst="straightConnector1">
                <a:avLst/>
              </a:prstGeom>
              <a:ln>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255" name="TextBox 254"/>
              <p:cNvSpPr txBox="1"/>
              <p:nvPr/>
            </p:nvSpPr>
            <p:spPr>
              <a:xfrm>
                <a:off x="9670225" y="4335871"/>
                <a:ext cx="1095493" cy="467500"/>
              </a:xfrm>
              <a:prstGeom prst="rect">
                <a:avLst/>
              </a:prstGeom>
              <a:noFill/>
            </p:spPr>
            <p:txBody>
              <a:bodyPr wrap="none" rtlCol="0">
                <a:spAutoFit/>
              </a:bodyPr>
              <a:lstStyle/>
              <a:p>
                <a:r>
                  <a:rPr lang="en-US" sz="2438" i="1" dirty="0" err="1">
                    <a:solidFill>
                      <a:prstClr val="black"/>
                    </a:solidFill>
                    <a:latin typeface="Cambria Math"/>
                    <a:cs typeface="Cambria Math"/>
                  </a:rPr>
                  <a:t>r</a:t>
                </a:r>
                <a:r>
                  <a:rPr lang="en-US" sz="2438" baseline="-25000" dirty="0" err="1">
                    <a:solidFill>
                      <a:prstClr val="black"/>
                    </a:solidFill>
                    <a:latin typeface="Cambria Math"/>
                    <a:cs typeface="Cambria Math"/>
                  </a:rPr>
                  <a:t>recharge</a:t>
                </a:r>
                <a:endParaRPr lang="en-US" sz="2438" dirty="0">
                  <a:solidFill>
                    <a:prstClr val="black"/>
                  </a:solidFill>
                  <a:latin typeface="Cambria Math"/>
                  <a:cs typeface="Cambria Math"/>
                </a:endParaRPr>
              </a:p>
            </p:txBody>
          </p:sp>
          <p:sp>
            <p:nvSpPr>
              <p:cNvPr id="256" name="TextBox 255"/>
              <p:cNvSpPr txBox="1"/>
              <p:nvPr/>
            </p:nvSpPr>
            <p:spPr>
              <a:xfrm>
                <a:off x="10146545" y="4947493"/>
                <a:ext cx="702436" cy="467500"/>
              </a:xfrm>
              <a:prstGeom prst="rect">
                <a:avLst/>
              </a:prstGeom>
              <a:noFill/>
            </p:spPr>
            <p:txBody>
              <a:bodyPr wrap="none" rtlCol="0">
                <a:spAutoFit/>
              </a:bodyPr>
              <a:lstStyle/>
              <a:p>
                <a:r>
                  <a:rPr lang="en-US" sz="2438" i="1" dirty="0" err="1">
                    <a:solidFill>
                      <a:prstClr val="black"/>
                    </a:solidFill>
                    <a:latin typeface="Cambria Math"/>
                    <a:cs typeface="Cambria Math"/>
                  </a:rPr>
                  <a:t>r</a:t>
                </a:r>
                <a:r>
                  <a:rPr lang="en-US" sz="2438" baseline="-25000" dirty="0" err="1">
                    <a:solidFill>
                      <a:prstClr val="black"/>
                    </a:solidFill>
                    <a:latin typeface="Cambria Math"/>
                    <a:cs typeface="Cambria Math"/>
                  </a:rPr>
                  <a:t>data</a:t>
                </a:r>
                <a:endParaRPr lang="en-US" sz="2438" dirty="0">
                  <a:solidFill>
                    <a:prstClr val="black"/>
                  </a:solidFill>
                  <a:latin typeface="Cambria Math"/>
                  <a:cs typeface="Cambria Math"/>
                </a:endParaRPr>
              </a:p>
            </p:txBody>
          </p:sp>
          <p:pic>
            <p:nvPicPr>
              <p:cNvPr id="257" name="Picture 256"/>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7112284" y="4240909"/>
                <a:ext cx="548632" cy="694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58" name="Group 257"/>
              <p:cNvGrpSpPr/>
              <p:nvPr/>
            </p:nvGrpSpPr>
            <p:grpSpPr>
              <a:xfrm>
                <a:off x="9251950" y="3398821"/>
                <a:ext cx="305672" cy="128866"/>
                <a:chOff x="478024" y="1135400"/>
                <a:chExt cx="7720521" cy="3254824"/>
              </a:xfrm>
            </p:grpSpPr>
            <p:sp>
              <p:nvSpPr>
                <p:cNvPr id="346" name="Rectangle 345"/>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47" name="Rounded Rectangle 346"/>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48" name="Rectangle 347"/>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49" name="Rectangle 348"/>
                <p:cNvSpPr/>
                <p:nvPr/>
              </p:nvSpPr>
              <p:spPr>
                <a:xfrm>
                  <a:off x="1537578"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50" name="Rectangle 349"/>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51" name="Rectangle 350"/>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52" name="Rectangle 351"/>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53" name="Rectangle 352"/>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pic>
            <p:nvPicPr>
              <p:cNvPr id="259" name="Picture 258"/>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7222010" y="2924191"/>
                <a:ext cx="303192" cy="384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0" name="Picture 259"/>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11391616" y="2869328"/>
                <a:ext cx="259879" cy="32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1" name="Picture 260"/>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7880369" y="3417960"/>
                <a:ext cx="384043" cy="4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 name="Picture 261"/>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8813044" y="3747140"/>
                <a:ext cx="384043" cy="4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 name="Picture 26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9032497" y="3363097"/>
                <a:ext cx="303191" cy="384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 name="Picture 263"/>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9699541" y="3363097"/>
                <a:ext cx="259878" cy="32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5" name="Picture 264"/>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9829479" y="3582550"/>
                <a:ext cx="303214" cy="384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 name="Picture 265"/>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10952710" y="3527687"/>
                <a:ext cx="384043" cy="4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7" name="Picture 266"/>
              <p:cNvPicPr>
                <a:picLocks noChangeAspect="1" noChangeArrowheads="1"/>
              </p:cNvPicPr>
              <p:nvPr/>
            </p:nvPicPr>
            <p:blipFill>
              <a:blip r:embed="rId5" cstate="print">
                <a:extLst>
                  <a:ext uri="{BEBA8EAE-BF5A-486C-A8C5-ECC9F3942E4B}">
                    <a14:imgProps xmlns:a14="http://schemas.microsoft.com/office/drawing/2010/main">
                      <a14:imgLayer r:embed="rId13">
                        <a14:imgEffect>
                          <a14:backgroundRemoval t="0" b="99123" l="0" r="100000">
                            <a14:foregroundMark x1="20000" y1="69591" x2="25185" y2="78947"/>
                            <a14:foregroundMark x1="38148" y1="76901" x2="53704" y2="82456"/>
                            <a14:foregroundMark x1="76667" y1="61988" x2="70000" y2="85673"/>
                            <a14:foregroundMark x1="49259" y1="55263" x2="52593" y2="67544"/>
                            <a14:foregroundMark x1="50000" y1="20175" x2="50000" y2="20175"/>
                            <a14:foregroundMark x1="67407" y1="15497" x2="67407" y2="15497"/>
                            <a14:foregroundMark x1="60370" y1="7895" x2="60370" y2="7895"/>
                            <a14:foregroundMark x1="68148" y1="5848" x2="68148" y2="5848"/>
                            <a14:foregroundMark x1="51111" y1="26316" x2="51111" y2="26316"/>
                            <a14:foregroundMark x1="38889" y1="10819" x2="38889" y2="10819"/>
                            <a14:foregroundMark x1="32222" y1="14035" x2="32222" y2="14035"/>
                            <a14:foregroundMark x1="32222" y1="3216" x2="32222" y2="3216"/>
                            <a14:foregroundMark x1="31111" y1="6433" x2="31111" y2="6433"/>
                            <a14:foregroundMark x1="39630" y1="5848" x2="39630" y2="5848"/>
                            <a14:foregroundMark x1="41481" y1="13450" x2="41481" y2="13450"/>
                            <a14:foregroundMark x1="35926" y1="17544" x2="35926" y2="17544"/>
                          </a14:backgroundRemoval>
                        </a14:imgEffect>
                      </a14:imgLayer>
                    </a14:imgProps>
                  </a:ext>
                  <a:ext uri="{28A0092B-C50C-407E-A947-70E740481C1C}">
                    <a14:useLocalDpi xmlns:a14="http://schemas.microsoft.com/office/drawing/2010/main" val="0"/>
                  </a:ext>
                </a:extLst>
              </a:blip>
              <a:srcRect/>
              <a:stretch>
                <a:fillRect/>
              </a:stretch>
            </p:blipFill>
            <p:spPr bwMode="auto">
              <a:xfrm>
                <a:off x="11556206" y="4021456"/>
                <a:ext cx="438906" cy="555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8" name="Group 267"/>
              <p:cNvGrpSpPr/>
              <p:nvPr/>
            </p:nvGrpSpPr>
            <p:grpSpPr>
              <a:xfrm>
                <a:off x="9910308" y="3343957"/>
                <a:ext cx="305672" cy="128866"/>
                <a:chOff x="478024" y="1135400"/>
                <a:chExt cx="7720521" cy="3254824"/>
              </a:xfrm>
            </p:grpSpPr>
            <p:sp>
              <p:nvSpPr>
                <p:cNvPr id="338" name="Rectangle 337"/>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39" name="Rounded Rectangle 338"/>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40" name="Rectangle 339"/>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41" name="Rectangle 340"/>
                <p:cNvSpPr/>
                <p:nvPr/>
              </p:nvSpPr>
              <p:spPr>
                <a:xfrm>
                  <a:off x="1537578"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2" name="Rectangle 341"/>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3" name="Rectangle 342"/>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4" name="Rectangle 343"/>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45" name="Rectangle 344"/>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69" name="Group 268"/>
              <p:cNvGrpSpPr/>
              <p:nvPr/>
            </p:nvGrpSpPr>
            <p:grpSpPr>
              <a:xfrm>
                <a:off x="10129761" y="3637413"/>
                <a:ext cx="305672" cy="128866"/>
                <a:chOff x="478024" y="1135400"/>
                <a:chExt cx="7720521" cy="3254824"/>
              </a:xfrm>
            </p:grpSpPr>
            <p:sp>
              <p:nvSpPr>
                <p:cNvPr id="330" name="Rectangle 329"/>
                <p:cNvSpPr/>
                <p:nvPr/>
              </p:nvSpPr>
              <p:spPr>
                <a:xfrm>
                  <a:off x="1041737" y="1135400"/>
                  <a:ext cx="7156808" cy="3254824"/>
                </a:xfrm>
                <a:prstGeom prst="rect">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31" name="Rounded Rectangle 330"/>
                <p:cNvSpPr/>
                <p:nvPr/>
              </p:nvSpPr>
              <p:spPr>
                <a:xfrm>
                  <a:off x="478024" y="1870611"/>
                  <a:ext cx="955892" cy="1885927"/>
                </a:xfrm>
                <a:prstGeom prst="roundRect">
                  <a:avLst>
                    <a:gd name="adj" fmla="val 20621"/>
                  </a:avLst>
                </a:prstGeom>
                <a:ln>
                  <a:solidFill>
                    <a:srgbClr val="00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32" name="Rectangle 331"/>
                <p:cNvSpPr/>
                <p:nvPr/>
              </p:nvSpPr>
              <p:spPr>
                <a:xfrm>
                  <a:off x="1464055" y="1440725"/>
                  <a:ext cx="6448046" cy="2575051"/>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33" name="Rectangle 332"/>
                <p:cNvSpPr/>
                <p:nvPr/>
              </p:nvSpPr>
              <p:spPr>
                <a:xfrm>
                  <a:off x="1537578"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4" name="Rectangle 333"/>
                <p:cNvSpPr/>
                <p:nvPr/>
              </p:nvSpPr>
              <p:spPr>
                <a:xfrm>
                  <a:off x="2809659"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5" name="Rectangle 334"/>
                <p:cNvSpPr/>
                <p:nvPr/>
              </p:nvSpPr>
              <p:spPr>
                <a:xfrm>
                  <a:off x="408174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6" name="Rectangle 335"/>
                <p:cNvSpPr/>
                <p:nvPr/>
              </p:nvSpPr>
              <p:spPr>
                <a:xfrm>
                  <a:off x="5353820"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37" name="Rectangle 336"/>
                <p:cNvSpPr/>
                <p:nvPr/>
              </p:nvSpPr>
              <p:spPr>
                <a:xfrm>
                  <a:off x="6648283" y="1530016"/>
                  <a:ext cx="1159341" cy="2390713"/>
                </a:xfrm>
                <a:prstGeom prst="rect">
                  <a:avLst/>
                </a:prstGeom>
                <a:solidFill>
                  <a:schemeClr val="tx1"/>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0" name="Group 269"/>
              <p:cNvGrpSpPr/>
              <p:nvPr/>
            </p:nvGrpSpPr>
            <p:grpSpPr>
              <a:xfrm>
                <a:off x="9142223" y="4186045"/>
                <a:ext cx="305672" cy="128866"/>
                <a:chOff x="478024" y="1135400"/>
                <a:chExt cx="7720521" cy="3254824"/>
              </a:xfrm>
            </p:grpSpPr>
            <p:sp>
              <p:nvSpPr>
                <p:cNvPr id="324" name="Rectangle 323"/>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5" name="Rounded Rectangle 324"/>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6" name="Rectangle 325"/>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27" name="Rectangle 326"/>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8" name="Rectangle 327"/>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9" name="Rectangle 328"/>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1" name="Group 270"/>
              <p:cNvGrpSpPr/>
              <p:nvPr/>
            </p:nvGrpSpPr>
            <p:grpSpPr>
              <a:xfrm>
                <a:off x="8154685" y="3856866"/>
                <a:ext cx="305672" cy="128866"/>
                <a:chOff x="478024" y="1135400"/>
                <a:chExt cx="7720521" cy="3254824"/>
              </a:xfrm>
            </p:grpSpPr>
            <p:sp>
              <p:nvSpPr>
                <p:cNvPr id="318" name="Rectangle 317"/>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9" name="Rounded Rectangle 318"/>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20" name="Rectangle 319"/>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21" name="Rectangle 320"/>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2" name="Rectangle 321"/>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23" name="Rectangle 322"/>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2" name="Group 271"/>
              <p:cNvGrpSpPr/>
              <p:nvPr/>
            </p:nvGrpSpPr>
            <p:grpSpPr>
              <a:xfrm>
                <a:off x="11227026" y="3966592"/>
                <a:ext cx="305672" cy="128866"/>
                <a:chOff x="478024" y="1135400"/>
                <a:chExt cx="7720521" cy="3254824"/>
              </a:xfrm>
            </p:grpSpPr>
            <p:sp>
              <p:nvSpPr>
                <p:cNvPr id="312" name="Rectangle 311"/>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3" name="Rounded Rectangle 312"/>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14" name="Rectangle 313"/>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15" name="Rectangle 314"/>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6" name="Rectangle 315"/>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7" name="Rectangle 316"/>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3" name="Group 272"/>
              <p:cNvGrpSpPr/>
              <p:nvPr/>
            </p:nvGrpSpPr>
            <p:grpSpPr>
              <a:xfrm>
                <a:off x="7606052" y="4844404"/>
                <a:ext cx="305672" cy="128866"/>
                <a:chOff x="478024" y="1135400"/>
                <a:chExt cx="7720521" cy="3254824"/>
              </a:xfrm>
            </p:grpSpPr>
            <p:sp>
              <p:nvSpPr>
                <p:cNvPr id="306" name="Rectangle 305"/>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7" name="Rounded Rectangle 306"/>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8" name="Rectangle 307"/>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09" name="Rectangle 308"/>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0" name="Rectangle 309"/>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11" name="Rectangle 310"/>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4" name="Group 273"/>
              <p:cNvGrpSpPr/>
              <p:nvPr/>
            </p:nvGrpSpPr>
            <p:grpSpPr>
              <a:xfrm>
                <a:off x="7386599" y="3308233"/>
                <a:ext cx="305672" cy="128866"/>
                <a:chOff x="478024" y="1135400"/>
                <a:chExt cx="7720521" cy="3254824"/>
              </a:xfrm>
            </p:grpSpPr>
            <p:sp>
              <p:nvSpPr>
                <p:cNvPr id="300" name="Rectangle 299"/>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1" name="Rounded Rectangle 300"/>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302" name="Rectangle 301"/>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303" name="Rectangle 302"/>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04" name="Rectangle 303"/>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305" name="Rectangle 304"/>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5" name="Group 274"/>
              <p:cNvGrpSpPr/>
              <p:nvPr/>
            </p:nvGrpSpPr>
            <p:grpSpPr>
              <a:xfrm>
                <a:off x="11556206" y="3198507"/>
                <a:ext cx="305672" cy="128866"/>
                <a:chOff x="478024" y="1135400"/>
                <a:chExt cx="7720521" cy="3254824"/>
              </a:xfrm>
            </p:grpSpPr>
            <p:sp>
              <p:nvSpPr>
                <p:cNvPr id="294" name="Rectangle 293"/>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95" name="Rounded Rectangle 294"/>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96" name="Rectangle 295"/>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297" name="Rectangle 296"/>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8" name="Rectangle 297"/>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9" name="Rectangle 298"/>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grpSp>
            <p:nvGrpSpPr>
              <p:cNvPr id="276" name="Group 275"/>
              <p:cNvGrpSpPr/>
              <p:nvPr/>
            </p:nvGrpSpPr>
            <p:grpSpPr>
              <a:xfrm>
                <a:off x="11720795" y="4624951"/>
                <a:ext cx="305672" cy="128866"/>
                <a:chOff x="478024" y="1135400"/>
                <a:chExt cx="7720521" cy="3254824"/>
              </a:xfrm>
            </p:grpSpPr>
            <p:sp>
              <p:nvSpPr>
                <p:cNvPr id="288" name="Rectangle 287"/>
                <p:cNvSpPr/>
                <p:nvPr/>
              </p:nvSpPr>
              <p:spPr>
                <a:xfrm>
                  <a:off x="1041737" y="1135400"/>
                  <a:ext cx="7156808" cy="3254824"/>
                </a:xfrm>
                <a:prstGeom prst="rect">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89" name="Rounded Rectangle 288"/>
                <p:cNvSpPr/>
                <p:nvPr/>
              </p:nvSpPr>
              <p:spPr>
                <a:xfrm>
                  <a:off x="478024" y="1870611"/>
                  <a:ext cx="955892" cy="1885927"/>
                </a:xfrm>
                <a:prstGeom prst="roundRect">
                  <a:avLst>
                    <a:gd name="adj" fmla="val 20621"/>
                  </a:avLst>
                </a:prstGeom>
                <a:ln>
                  <a:solidFill>
                    <a:srgbClr val="FF66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71">
                    <a:solidFill>
                      <a:prstClr val="white"/>
                    </a:solidFill>
                  </a:endParaRPr>
                </a:p>
              </p:txBody>
            </p:sp>
            <p:sp>
              <p:nvSpPr>
                <p:cNvPr id="290" name="Rectangle 289"/>
                <p:cNvSpPr/>
                <p:nvPr/>
              </p:nvSpPr>
              <p:spPr>
                <a:xfrm>
                  <a:off x="1464055" y="1440725"/>
                  <a:ext cx="6448046" cy="2575051"/>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1">
                    <a:solidFill>
                      <a:prstClr val="white"/>
                    </a:solidFill>
                  </a:endParaRPr>
                </a:p>
              </p:txBody>
            </p:sp>
            <p:sp>
              <p:nvSpPr>
                <p:cNvPr id="291" name="Rectangle 290"/>
                <p:cNvSpPr/>
                <p:nvPr/>
              </p:nvSpPr>
              <p:spPr>
                <a:xfrm>
                  <a:off x="408174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2" name="Rectangle 291"/>
                <p:cNvSpPr/>
                <p:nvPr/>
              </p:nvSpPr>
              <p:spPr>
                <a:xfrm>
                  <a:off x="5353820"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93" name="Rectangle 292"/>
                <p:cNvSpPr/>
                <p:nvPr/>
              </p:nvSpPr>
              <p:spPr>
                <a:xfrm>
                  <a:off x="6648283" y="1530016"/>
                  <a:ext cx="1159341" cy="2390713"/>
                </a:xfrm>
                <a:prstGeom prst="rect">
                  <a:avLst/>
                </a:prstGeom>
                <a:solidFill>
                  <a:schemeClr val="tx1"/>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grpSp>
          <p:sp>
            <p:nvSpPr>
              <p:cNvPr id="277" name="Lightning Bolt 276"/>
              <p:cNvSpPr/>
              <p:nvPr/>
            </p:nvSpPr>
            <p:spPr>
              <a:xfrm rot="1713180">
                <a:off x="9364185" y="1462253"/>
                <a:ext cx="214434" cy="524202"/>
              </a:xfrm>
              <a:prstGeom prst="lightningBol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78" name="Left Arrow 277"/>
              <p:cNvSpPr/>
              <p:nvPr/>
            </p:nvSpPr>
            <p:spPr>
              <a:xfrm rot="7307337">
                <a:off x="8246731" y="2445702"/>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79" name="Left Arrow 278"/>
              <p:cNvSpPr/>
              <p:nvPr/>
            </p:nvSpPr>
            <p:spPr>
              <a:xfrm rot="5688330">
                <a:off x="8824295" y="2575132"/>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80" name="Left Arrow 279"/>
              <p:cNvSpPr/>
              <p:nvPr/>
            </p:nvSpPr>
            <p:spPr>
              <a:xfrm rot="6110231">
                <a:off x="8747149" y="2578543"/>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81" name="Left Arrow 280"/>
              <p:cNvSpPr/>
              <p:nvPr/>
            </p:nvSpPr>
            <p:spPr>
              <a:xfrm rot="5234836">
                <a:off x="9301652" y="2572311"/>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82" name="Left Arrow 281"/>
              <p:cNvSpPr/>
              <p:nvPr/>
            </p:nvSpPr>
            <p:spPr>
              <a:xfrm rot="5125704">
                <a:off x="9363143" y="2574842"/>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83" name="Left Arrow 282"/>
              <p:cNvSpPr/>
              <p:nvPr/>
            </p:nvSpPr>
            <p:spPr>
              <a:xfrm rot="3590033">
                <a:off x="9992630" y="2504700"/>
                <a:ext cx="932674" cy="219453"/>
              </a:xfrm>
              <a:prstGeom prst="lef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62" dirty="0">
                    <a:solidFill>
                      <a:prstClr val="black"/>
                    </a:solidFill>
                  </a:rPr>
                  <a:t>10101…</a:t>
                </a:r>
              </a:p>
            </p:txBody>
          </p:sp>
          <p:sp>
            <p:nvSpPr>
              <p:cNvPr id="284" name="Lightning Bolt 283"/>
              <p:cNvSpPr/>
              <p:nvPr/>
            </p:nvSpPr>
            <p:spPr>
              <a:xfrm rot="534424">
                <a:off x="9519694" y="1442942"/>
                <a:ext cx="182928" cy="570936"/>
              </a:xfrm>
              <a:prstGeom prst="lightningBol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85" name="Lightning Bolt 284"/>
              <p:cNvSpPr/>
              <p:nvPr/>
            </p:nvSpPr>
            <p:spPr>
              <a:xfrm rot="211085">
                <a:off x="9600309" y="1439447"/>
                <a:ext cx="182928" cy="570936"/>
              </a:xfrm>
              <a:prstGeom prst="lightningBol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71">
                  <a:solidFill>
                    <a:prstClr val="white"/>
                  </a:solidFill>
                </a:endParaRPr>
              </a:p>
            </p:txBody>
          </p:sp>
          <p:sp>
            <p:nvSpPr>
              <p:cNvPr id="286" name="Freeform 285"/>
              <p:cNvSpPr/>
              <p:nvPr/>
            </p:nvSpPr>
            <p:spPr>
              <a:xfrm>
                <a:off x="9774805" y="1106448"/>
                <a:ext cx="2167467" cy="589121"/>
              </a:xfrm>
              <a:custGeom>
                <a:avLst/>
                <a:gdLst>
                  <a:gd name="connsiteX0" fmla="*/ 2844800 w 2844800"/>
                  <a:gd name="connsiteY0" fmla="*/ 392012 h 773221"/>
                  <a:gd name="connsiteX1" fmla="*/ 1600200 w 2844800"/>
                  <a:gd name="connsiteY1" fmla="*/ 11012 h 773221"/>
                  <a:gd name="connsiteX2" fmla="*/ 2133600 w 2844800"/>
                  <a:gd name="connsiteY2" fmla="*/ 773012 h 773221"/>
                  <a:gd name="connsiteX3" fmla="*/ 0 w 2844800"/>
                  <a:gd name="connsiteY3" fmla="*/ 87212 h 773221"/>
                </a:gdLst>
                <a:ahLst/>
                <a:cxnLst>
                  <a:cxn ang="0">
                    <a:pos x="connsiteX0" y="connsiteY0"/>
                  </a:cxn>
                  <a:cxn ang="0">
                    <a:pos x="connsiteX1" y="connsiteY1"/>
                  </a:cxn>
                  <a:cxn ang="0">
                    <a:pos x="connsiteX2" y="connsiteY2"/>
                  </a:cxn>
                  <a:cxn ang="0">
                    <a:pos x="connsiteX3" y="connsiteY3"/>
                  </a:cxn>
                </a:cxnLst>
                <a:rect l="l" t="t" r="r" b="b"/>
                <a:pathLst>
                  <a:path w="2844800" h="773221">
                    <a:moveTo>
                      <a:pt x="2844800" y="392012"/>
                    </a:moveTo>
                    <a:cubicBezTo>
                      <a:pt x="2281766" y="169762"/>
                      <a:pt x="1718733" y="-52488"/>
                      <a:pt x="1600200" y="11012"/>
                    </a:cubicBezTo>
                    <a:cubicBezTo>
                      <a:pt x="1481667" y="74512"/>
                      <a:pt x="2400300" y="760312"/>
                      <a:pt x="2133600" y="773012"/>
                    </a:cubicBezTo>
                    <a:cubicBezTo>
                      <a:pt x="1866900" y="785712"/>
                      <a:pt x="351367" y="218445"/>
                      <a:pt x="0" y="87212"/>
                    </a:cubicBezTo>
                  </a:path>
                </a:pathLst>
              </a:custGeom>
              <a:ln w="63500">
                <a:solidFill>
                  <a:srgbClr val="F69546"/>
                </a:solidFill>
                <a:headEnd type="none"/>
                <a:tailEnd type="stealth" w="med"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71">
                  <a:solidFill>
                    <a:prstClr val="black"/>
                  </a:solidFill>
                </a:endParaRPr>
              </a:p>
            </p:txBody>
          </p:sp>
          <p:sp>
            <p:nvSpPr>
              <p:cNvPr id="287" name="TextBox 286"/>
              <p:cNvSpPr txBox="1"/>
              <p:nvPr/>
            </p:nvSpPr>
            <p:spPr>
              <a:xfrm>
                <a:off x="799789" y="5574387"/>
                <a:ext cx="3808432" cy="708148"/>
              </a:xfrm>
              <a:prstGeom prst="rect">
                <a:avLst/>
              </a:prstGeom>
              <a:noFill/>
            </p:spPr>
            <p:txBody>
              <a:bodyPr wrap="square" rtlCol="0">
                <a:spAutoFit/>
              </a:bodyPr>
              <a:lstStyle/>
              <a:p>
                <a:pPr algn="ctr"/>
                <a:r>
                  <a:rPr lang="en-US" sz="3048" dirty="0">
                    <a:latin typeface="Cambria Math"/>
                    <a:cs typeface="Cambria Math"/>
                  </a:rPr>
                  <a:t>Traditional WSN</a:t>
                </a:r>
              </a:p>
            </p:txBody>
          </p:sp>
        </p:grpSp>
        <p:sp>
          <p:nvSpPr>
            <p:cNvPr id="242" name="TextBox 241"/>
            <p:cNvSpPr txBox="1"/>
            <p:nvPr/>
          </p:nvSpPr>
          <p:spPr>
            <a:xfrm>
              <a:off x="6750243" y="5529596"/>
              <a:ext cx="5413052" cy="708148"/>
            </a:xfrm>
            <a:prstGeom prst="rect">
              <a:avLst/>
            </a:prstGeom>
            <a:noFill/>
          </p:spPr>
          <p:txBody>
            <a:bodyPr wrap="square" rtlCol="0">
              <a:spAutoFit/>
            </a:bodyPr>
            <a:lstStyle/>
            <a:p>
              <a:pPr algn="ctr"/>
              <a:r>
                <a:rPr lang="en-US" sz="3048" dirty="0">
                  <a:solidFill>
                    <a:prstClr val="black"/>
                  </a:solidFill>
                  <a:latin typeface="Cambria Math"/>
                  <a:cs typeface="Cambria Math"/>
                </a:rPr>
                <a:t> </a:t>
              </a:r>
              <a:r>
                <a:rPr lang="en-US" sz="3048" dirty="0">
                  <a:latin typeface="Cambria Math"/>
                  <a:cs typeface="Cambria Math"/>
                </a:rPr>
                <a:t>Dynamic path-planning </a:t>
              </a:r>
            </a:p>
          </p:txBody>
        </p:sp>
      </p:grpSp>
    </p:spTree>
    <p:extLst>
      <p:ext uri="{BB962C8B-B14F-4D97-AF65-F5344CB8AC3E}">
        <p14:creationId xmlns:p14="http://schemas.microsoft.com/office/powerpoint/2010/main" val="42868452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0172" y="221941"/>
            <a:ext cx="1727303"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Overview</a:t>
            </a:r>
            <a:endParaRPr lang="en-US" sz="24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91953" y="770772"/>
            <a:ext cx="10204032"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a:t>
            </a:r>
            <a:r>
              <a:rPr lang="en-US" dirty="0" smtClean="0">
                <a:latin typeface="Times New Roman" panose="02020603050405020304" pitchFamily="18" charset="0"/>
                <a:cs typeface="Times New Roman" panose="02020603050405020304" pitchFamily="18" charset="0"/>
              </a:rPr>
              <a:t>ptimized </a:t>
            </a:r>
            <a:r>
              <a:rPr lang="en-US" dirty="0">
                <a:latin typeface="Times New Roman" panose="02020603050405020304" pitchFamily="18" charset="0"/>
                <a:cs typeface="Times New Roman" panose="02020603050405020304" pitchFamily="18" charset="0"/>
              </a:rPr>
              <a:t>path-planning </a:t>
            </a:r>
            <a:r>
              <a:rPr lang="en-US" dirty="0" smtClean="0">
                <a:latin typeface="Times New Roman" panose="02020603050405020304" pitchFamily="18" charset="0"/>
                <a:cs typeface="Times New Roman" panose="02020603050405020304" pitchFamily="18" charset="0"/>
              </a:rPr>
              <a:t>for sustaining a WSN with two algorithms:	</a:t>
            </a:r>
          </a:p>
          <a:p>
            <a:pPr marL="857250" lvl="1" indent="-400050">
              <a:buFont typeface="+mj-lt"/>
              <a:buAutoNum type="romanUcPeriod"/>
            </a:pPr>
            <a:r>
              <a:rPr lang="en-US" dirty="0" smtClean="0">
                <a:latin typeface="Times New Roman" panose="02020603050405020304" pitchFamily="18" charset="0"/>
                <a:cs typeface="Times New Roman" panose="02020603050405020304" pitchFamily="18" charset="0"/>
              </a:rPr>
              <a:t>	Gradient </a:t>
            </a:r>
            <a:r>
              <a:rPr lang="en-US" dirty="0">
                <a:latin typeface="Times New Roman" panose="02020603050405020304" pitchFamily="18" charset="0"/>
                <a:cs typeface="Times New Roman" panose="02020603050405020304" pitchFamily="18" charset="0"/>
              </a:rPr>
              <a:t>descent on cost function (local minima)</a:t>
            </a:r>
          </a:p>
          <a:p>
            <a:pPr marL="857250" lvl="1" indent="-400050">
              <a:buFont typeface="+mj-lt"/>
              <a:buAutoNum type="romanUcPeriod"/>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mTSP</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solver (searches for better rearrangements)</a:t>
            </a:r>
          </a:p>
          <a:p>
            <a:endParaRPr lang="en-US" dirty="0" smtClean="0"/>
          </a:p>
          <a:p>
            <a:endParaRPr lang="en-US" dirty="0"/>
          </a:p>
        </p:txBody>
      </p:sp>
      <p:sp>
        <p:nvSpPr>
          <p:cNvPr id="4" name="Slide Number Placeholder 3"/>
          <p:cNvSpPr>
            <a:spLocks noGrp="1"/>
          </p:cNvSpPr>
          <p:nvPr>
            <p:ph type="sldNum" sz="quarter" idx="12"/>
          </p:nvPr>
        </p:nvSpPr>
        <p:spPr>
          <a:xfrm>
            <a:off x="10524896" y="6344913"/>
            <a:ext cx="771089" cy="365125"/>
          </a:xfrm>
        </p:spPr>
        <p:txBody>
          <a:bodyPr/>
          <a:lstStyle/>
          <a:p>
            <a:fld id="{1DAC07BB-CB2E-47DF-A1DF-ACD4424A4670}" type="slidenum">
              <a:rPr lang="en-US" smtClean="0"/>
              <a:t>4</a:t>
            </a:fld>
            <a:endParaRPr lang="en-US" dirty="0"/>
          </a:p>
        </p:txBody>
      </p:sp>
      <p:pic>
        <p:nvPicPr>
          <p:cNvPr id="6" name="Picture 5"/>
          <p:cNvPicPr>
            <a:picLocks noChangeAspect="1"/>
          </p:cNvPicPr>
          <p:nvPr/>
        </p:nvPicPr>
        <p:blipFill>
          <a:blip r:embed="rId2"/>
          <a:stretch>
            <a:fillRect/>
          </a:stretch>
        </p:blipFill>
        <p:spPr>
          <a:xfrm>
            <a:off x="1850613" y="1783861"/>
            <a:ext cx="5706011" cy="474361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315283" y="2052191"/>
                <a:ext cx="3145971" cy="2607893"/>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 Path visits every sensor node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 </a:t>
                </a:r>
                <a:r>
                  <a:rPr lang="en-US" dirty="0" smtClean="0">
                    <a:latin typeface="Times New Roman" panose="02020603050405020304" pitchFamily="18" charset="0"/>
                    <a:cs typeface="Times New Roman" panose="02020603050405020304" pitchFamily="18" charset="0"/>
                  </a:rPr>
                  <a:t>Path charges </a:t>
                </a:r>
                <a:r>
                  <a:rPr lang="en-US" dirty="0">
                    <a:latin typeface="Times New Roman" panose="02020603050405020304" pitchFamily="18" charset="0"/>
                    <a:cs typeface="Times New Roman" panose="02020603050405020304" pitchFamily="18" charset="0"/>
                  </a:rPr>
                  <a:t>every sensor node</a:t>
                </a:r>
                <a:r>
                  <a:rPr lang="en-US" dirty="0" smtClean="0">
                    <a:latin typeface="Times New Roman" panose="02020603050405020304" pitchFamily="18" charset="0"/>
                    <a:cs typeface="Times New Roman" panose="02020603050405020304" pitchFamily="18" charset="0"/>
                  </a:rPr>
                  <a:t>, depends </a:t>
                </a:r>
                <a:r>
                  <a:rPr lang="en-US" dirty="0">
                    <a:latin typeface="Times New Roman" panose="02020603050405020304" pitchFamily="18" charset="0"/>
                    <a:cs typeface="Times New Roman" panose="02020603050405020304" pitchFamily="18" charset="0"/>
                  </a:rPr>
                  <a:t>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dirty="0">
                            <a:latin typeface="Cambria Math" panose="02040503050406030204" pitchFamily="18" charset="0"/>
                          </a:rPr>
                          <m:t>𝑑𝑎𝑡𝑎</m:t>
                        </m:r>
                      </m:sub>
                    </m:sSub>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 P</a:t>
                </a:r>
                <a:r>
                  <a:rPr lang="en-US" dirty="0" smtClean="0">
                    <a:latin typeface="Times New Roman" panose="02020603050405020304" pitchFamily="18" charset="0"/>
                    <a:cs typeface="Times New Roman" panose="02020603050405020304" pitchFamily="18" charset="0"/>
                  </a:rPr>
                  <a:t>ath collects </a:t>
                </a:r>
                <a:r>
                  <a:rPr lang="en-US" dirty="0">
                    <a:latin typeface="Times New Roman" panose="02020603050405020304" pitchFamily="18" charset="0"/>
                    <a:cs typeface="Times New Roman" panose="02020603050405020304" pitchFamily="18" charset="0"/>
                  </a:rPr>
                  <a:t>data from every sensor node, </a:t>
                </a:r>
                <a:r>
                  <a:rPr lang="en-US" dirty="0" smtClean="0">
                    <a:latin typeface="Times New Roman" panose="02020603050405020304" pitchFamily="18" charset="0"/>
                    <a:cs typeface="Times New Roman" panose="02020603050405020304" pitchFamily="18" charset="0"/>
                  </a:rPr>
                  <a:t>dependents </a:t>
                </a:r>
                <a:r>
                  <a:rPr lang="en-US" dirty="0">
                    <a:latin typeface="Times New Roman" panose="02020603050405020304" pitchFamily="18" charset="0"/>
                    <a:cs typeface="Times New Roman" panose="02020603050405020304" pitchFamily="18" charset="0"/>
                  </a:rPr>
                  <a:t>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dirty="0">
                            <a:latin typeface="Cambria Math" panose="02040503050406030204" pitchFamily="18" charset="0"/>
                          </a:rPr>
                          <m:t>𝑟𝑒𝑐h𝑎𝑟𝑔𝑒</m:t>
                        </m:r>
                      </m:sub>
                    </m:sSub>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315283" y="2052191"/>
                <a:ext cx="3145971" cy="2607893"/>
              </a:xfrm>
              <a:prstGeom prst="rect">
                <a:avLst/>
              </a:prstGeom>
              <a:blipFill rotWithShape="0">
                <a:blip r:embed="rId3"/>
                <a:stretch>
                  <a:fillRect l="-1550" t="-1405" r="-3295"/>
                </a:stretch>
              </a:blipFill>
            </p:spPr>
            <p:txBody>
              <a:bodyPr/>
              <a:lstStyle/>
              <a:p>
                <a:r>
                  <a:rPr lang="en-US">
                    <a:noFill/>
                  </a:rPr>
                  <a:t> </a:t>
                </a:r>
              </a:p>
            </p:txBody>
          </p:sp>
        </mc:Fallback>
      </mc:AlternateContent>
      <p:sp>
        <p:nvSpPr>
          <p:cNvPr id="17" name="Footer Placeholder 8"/>
          <p:cNvSpPr>
            <a:spLocks noGrp="1"/>
          </p:cNvSpPr>
          <p:nvPr>
            <p:ph type="ftr" sz="quarter" idx="11"/>
          </p:nvPr>
        </p:nvSpPr>
        <p:spPr>
          <a:xfrm>
            <a:off x="5044922" y="6492875"/>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66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7724" y="574598"/>
            <a:ext cx="5265005" cy="3139765"/>
          </a:xfrm>
          <a:prstGeom prst="rect">
            <a:avLst/>
          </a:prstGeom>
        </p:spPr>
      </p:pic>
      <p:pic>
        <p:nvPicPr>
          <p:cNvPr id="3" name="Picture 2"/>
          <p:cNvPicPr>
            <a:picLocks noChangeAspect="1"/>
          </p:cNvPicPr>
          <p:nvPr/>
        </p:nvPicPr>
        <p:blipFill>
          <a:blip r:embed="rId3"/>
          <a:stretch>
            <a:fillRect/>
          </a:stretch>
        </p:blipFill>
        <p:spPr>
          <a:xfrm>
            <a:off x="5868139" y="574598"/>
            <a:ext cx="5619565" cy="314397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005840" y="3591098"/>
                <a:ext cx="10861039" cy="2913105"/>
              </a:xfrm>
              <a:prstGeom prst="rect">
                <a:avLst/>
              </a:prstGeom>
              <a:noFill/>
            </p:spPr>
            <p:txBody>
              <a:bodyPr wrap="square" rtlCol="0">
                <a:spAutoFit/>
              </a:bodyPr>
              <a:lstStyle/>
              <a:p>
                <a:endParaRPr lang="en-US" dirty="0" smtClean="0">
                  <a:latin typeface="Bookman Old Style" panose="020506040505050202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𝑘</m:t>
                          </m:r>
                        </m:e>
                        <m:sub>
                          <m:r>
                            <a:rPr lang="en-US" sz="3600" b="0" i="1" smtClean="0">
                              <a:latin typeface="Cambria Math" panose="02040503050406030204" pitchFamily="18" charset="0"/>
                            </a:rPr>
                            <m:t>𝑓𝑜𝑜𝑡𝑝𝑟𝑖𝑛𝑡</m:t>
                          </m:r>
                        </m:sub>
                      </m:sSub>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2</m:t>
                          </m:r>
                        </m:num>
                        <m:den>
                          <m:sSup>
                            <m:sSupPr>
                              <m:ctrlPr>
                                <a:rPr lang="en-US" sz="3600" i="1">
                                  <a:latin typeface="Cambria Math" panose="02040503050406030204" pitchFamily="18" charset="0"/>
                                </a:rPr>
                              </m:ctrlPr>
                            </m:sSupPr>
                            <m:e>
                              <m:r>
                                <a:rPr lang="en-US" sz="3600" i="1">
                                  <a:latin typeface="Cambria Math" panose="02040503050406030204" pitchFamily="18" charset="0"/>
                                </a:rPr>
                                <m:t>𝑁</m:t>
                              </m:r>
                            </m:e>
                            <m:sup>
                              <m:r>
                                <a:rPr lang="en-US" sz="3600" i="1">
                                  <a:latin typeface="Cambria Math" panose="02040503050406030204" pitchFamily="18" charset="0"/>
                                </a:rPr>
                                <m:t>2</m:t>
                              </m:r>
                            </m:sup>
                          </m:sSup>
                          <m:r>
                            <a:rPr lang="en-US" sz="3600" i="1">
                              <a:latin typeface="Cambria Math" panose="02040503050406030204" pitchFamily="18" charset="0"/>
                            </a:rPr>
                            <m:t>−</m:t>
                          </m:r>
                          <m:r>
                            <a:rPr lang="en-US" sz="3600" i="1">
                              <a:latin typeface="Cambria Math" panose="02040503050406030204" pitchFamily="18" charset="0"/>
                            </a:rPr>
                            <m:t>𝑁</m:t>
                          </m:r>
                        </m:den>
                      </m:f>
                      <m:nary>
                        <m:naryPr>
                          <m:chr m:val="∑"/>
                          <m:ctrlPr>
                            <a:rPr lang="en-US" sz="3600" i="1">
                              <a:latin typeface="Cambria Math" panose="02040503050406030204" pitchFamily="18" charset="0"/>
                            </a:rPr>
                          </m:ctrlPr>
                        </m:naryPr>
                        <m:sub>
                          <m:r>
                            <a:rPr lang="en-US" sz="3600" i="1">
                              <a:latin typeface="Cambria Math" panose="02040503050406030204" pitchFamily="18" charset="0"/>
                            </a:rPr>
                            <m:t>𝑖</m:t>
                          </m:r>
                        </m:sub>
                        <m:sup>
                          <m:r>
                            <a:rPr lang="en-US" sz="3600" i="1">
                              <a:latin typeface="Cambria Math" panose="02040503050406030204" pitchFamily="18" charset="0"/>
                            </a:rPr>
                            <m:t>𝑁</m:t>
                          </m:r>
                        </m:sup>
                        <m:e>
                          <m:sSub>
                            <m:sSubPr>
                              <m:ctrlPr>
                                <a:rPr lang="en-US" sz="3600" i="1" dirty="0">
                                  <a:latin typeface="Cambria Math" panose="02040503050406030204" pitchFamily="18" charset="0"/>
                                </a:rPr>
                              </m:ctrlPr>
                            </m:sSubPr>
                            <m:e>
                              <m:nary>
                                <m:naryPr>
                                  <m:chr m:val="∑"/>
                                  <m:ctrlPr>
                                    <a:rPr lang="en-US" sz="3600" i="1">
                                      <a:latin typeface="Cambria Math" panose="02040503050406030204" pitchFamily="18" charset="0"/>
                                    </a:rPr>
                                  </m:ctrlPr>
                                </m:naryPr>
                                <m:sub>
                                  <m:r>
                                    <a:rPr lang="en-US" sz="3600" i="1">
                                      <a:latin typeface="Cambria Math" panose="02040503050406030204" pitchFamily="18" charset="0"/>
                                    </a:rPr>
                                    <m:t>𝑗</m:t>
                                  </m:r>
                                  <m:r>
                                    <a:rPr lang="en-US" sz="3600" i="1">
                                      <a:latin typeface="Cambria Math" panose="02040503050406030204" pitchFamily="18" charset="0"/>
                                    </a:rPr>
                                    <m:t>=</m:t>
                                  </m:r>
                                  <m: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𝑁</m:t>
                                  </m:r>
                                </m:sup>
                                <m:e>
                                  <m:sSub>
                                    <m:sSubPr>
                                      <m:ctrlPr>
                                        <a:rPr lang="en-US" sz="3600" i="1" dirty="0">
                                          <a:latin typeface="Cambria Math" panose="02040503050406030204" pitchFamily="18" charset="0"/>
                                        </a:rPr>
                                      </m:ctrlPr>
                                    </m:sSubPr>
                                    <m:e>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i="1">
                                              <a:latin typeface="Cambria Math" panose="02040503050406030204" pitchFamily="18" charset="0"/>
                                            </a:rPr>
                                            <m:t>𝑝</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i="1">
                                              <a:latin typeface="Cambria Math" panose="02040503050406030204" pitchFamily="18" charset="0"/>
                                            </a:rPr>
                                            <m:t>𝑝</m:t>
                                          </m:r>
                                        </m:e>
                                        <m:sub>
                                          <m:r>
                                            <a:rPr lang="en-US" sz="3600" i="1">
                                              <a:latin typeface="Cambria Math" panose="02040503050406030204" pitchFamily="18" charset="0"/>
                                            </a:rPr>
                                            <m:t>𝑗</m:t>
                                          </m:r>
                                        </m:sub>
                                      </m:sSub>
                                      <m:r>
                                        <a:rPr lang="en-US" sz="3600" i="1">
                                          <a:latin typeface="Cambria Math" panose="02040503050406030204" pitchFamily="18" charset="0"/>
                                        </a:rPr>
                                        <m:t>||</m:t>
                                      </m:r>
                                    </m:e>
                                    <m:sub>
                                      <m:r>
                                        <a:rPr lang="en-US" sz="3600" i="1" dirty="0">
                                          <a:latin typeface="Cambria Math" panose="02040503050406030204" pitchFamily="18" charset="0"/>
                                        </a:rPr>
                                        <m:t>2</m:t>
                                      </m:r>
                                    </m:sub>
                                  </m:sSub>
                                  <m:r>
                                    <a:rPr lang="en-US" sz="3600" i="1">
                                      <a:latin typeface="Cambria Math" panose="02040503050406030204" pitchFamily="18" charset="0"/>
                                    </a:rPr>
                                    <m:t>≤</m:t>
                                  </m:r>
                                </m:e>
                              </m:nary>
                              <m:r>
                                <a:rPr lang="en-US" sz="3600" i="1">
                                  <a:latin typeface="Cambria Math" panose="02040503050406030204" pitchFamily="18" charset="0"/>
                                </a:rPr>
                                <m:t>𝑟</m:t>
                              </m:r>
                            </m:e>
                            <m:sub>
                              <m:r>
                                <a:rPr lang="en-US" sz="3600" i="1">
                                  <a:latin typeface="Cambria Math" panose="02040503050406030204" pitchFamily="18" charset="0"/>
                                </a:rPr>
                                <m:t>𝑓𝑜𝑜𝑡𝑝𝑟𝑖𝑛𝑡</m:t>
                              </m:r>
                            </m:sub>
                          </m:sSub>
                          <m:r>
                            <a:rPr lang="en-US" sz="3600" i="1">
                              <a:latin typeface="Cambria Math" panose="02040503050406030204" pitchFamily="18" charset="0"/>
                            </a:rPr>
                            <m:t> </m:t>
                          </m:r>
                        </m:e>
                      </m:nary>
                    </m:oMath>
                  </m:oMathPara>
                </a14:m>
                <a:endParaRPr lang="en-US" sz="3600" dirty="0" smtClean="0">
                  <a:latin typeface="Times New Roman" panose="02020603050405020304" pitchFamily="18" charset="0"/>
                  <a:cs typeface="Times New Roman" panose="02020603050405020304" pitchFamily="18" charset="0"/>
                </a:endParaRPr>
              </a:p>
              <a:p>
                <a:endParaRPr lang="en-US" sz="2000" dirty="0">
                  <a:latin typeface="Bookman Old Style" panose="020506040505050202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05840" y="3591098"/>
                <a:ext cx="10861039" cy="2913105"/>
              </a:xfrm>
              <a:prstGeom prst="rect">
                <a:avLst/>
              </a:prstGeom>
              <a:blipFill rotWithShape="0">
                <a:blip r:embed="rId4"/>
                <a:stretch>
                  <a:fillRect/>
                </a:stretch>
              </a:blipFill>
            </p:spPr>
            <p:txBody>
              <a:bodyPr/>
              <a:lstStyle/>
              <a:p>
                <a:r>
                  <a:rPr lang="en-US">
                    <a:noFill/>
                  </a:rPr>
                  <a:t> </a:t>
                </a:r>
              </a:p>
            </p:txBody>
          </p:sp>
        </mc:Fallback>
      </mc:AlternateContent>
      <p:sp>
        <p:nvSpPr>
          <p:cNvPr id="10" name="TextBox 9"/>
          <p:cNvSpPr txBox="1"/>
          <p:nvPr/>
        </p:nvSpPr>
        <p:spPr>
          <a:xfrm>
            <a:off x="3216004" y="54596"/>
            <a:ext cx="5541817"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Key Insight: The UV’s Footprint</a:t>
            </a:r>
            <a:endParaRPr lang="en-US" sz="2400" b="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341938" y="6399624"/>
            <a:ext cx="771089" cy="365125"/>
          </a:xfrm>
        </p:spPr>
        <p:txBody>
          <a:bodyPr/>
          <a:lstStyle/>
          <a:p>
            <a:fld id="{1DAC07BB-CB2E-47DF-A1DF-ACD4424A4670}" type="slidenum">
              <a:rPr lang="en-US" smtClean="0"/>
              <a:t>5</a:t>
            </a:fld>
            <a:endParaRPr lang="en-US"/>
          </a:p>
        </p:txBody>
      </p:sp>
      <p:sp>
        <p:nvSpPr>
          <p:cNvPr id="8" name="Rectangle 7"/>
          <p:cNvSpPr/>
          <p:nvPr/>
        </p:nvSpPr>
        <p:spPr>
          <a:xfrm>
            <a:off x="1944211" y="653142"/>
            <a:ext cx="2887414" cy="925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05491" y="653142"/>
            <a:ext cx="5104660" cy="1813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8"/>
          <p:cNvSpPr>
            <a:spLocks noGrp="1"/>
          </p:cNvSpPr>
          <p:nvPr>
            <p:ph type="ftr" sz="quarter" idx="11"/>
          </p:nvPr>
        </p:nvSpPr>
        <p:spPr>
          <a:xfrm>
            <a:off x="5028604" y="6430072"/>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292250" y="3714363"/>
            <a:ext cx="384750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Location of the sensor nodes on a map</a:t>
            </a:r>
          </a:p>
        </p:txBody>
      </p:sp>
      <p:sp>
        <p:nvSpPr>
          <p:cNvPr id="7" name="TextBox 6"/>
          <p:cNvSpPr txBox="1"/>
          <p:nvPr/>
        </p:nvSpPr>
        <p:spPr>
          <a:xfrm>
            <a:off x="7721600" y="3714363"/>
            <a:ext cx="22250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Sensor </a:t>
            </a:r>
            <a:r>
              <a:rPr lang="en-US" dirty="0" smtClean="0">
                <a:latin typeface="Times New Roman" panose="02020603050405020304" pitchFamily="18" charset="0"/>
                <a:cs typeface="Times New Roman" panose="02020603050405020304" pitchFamily="18" charset="0"/>
              </a:rPr>
              <a:t>footprint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9352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526190" y="6551399"/>
            <a:ext cx="771089" cy="365125"/>
          </a:xfrm>
        </p:spPr>
        <p:txBody>
          <a:bodyPr/>
          <a:lstStyle/>
          <a:p>
            <a:fld id="{1DAC07BB-CB2E-47DF-A1DF-ACD4424A4670}" type="slidenum">
              <a:rPr lang="en-US" smtClean="0"/>
              <a:t>6</a:t>
            </a:fld>
            <a:endParaRPr lang="en-US" dirty="0"/>
          </a:p>
        </p:txBody>
      </p:sp>
      <p:pic>
        <p:nvPicPr>
          <p:cNvPr id="4" name="Kfootprint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8472" y="659601"/>
            <a:ext cx="10910103" cy="592907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3426412" y="268019"/>
                <a:ext cx="5646164" cy="39158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dirty="0">
                            <a:latin typeface="Cambria Math" panose="02040503050406030204" pitchFamily="18" charset="0"/>
                          </a:rPr>
                          <m:t>𝑓𝑜𝑜𝑡𝑝𝑟𝑖𝑛𝑡</m:t>
                        </m:r>
                      </m:sub>
                    </m:sSub>
                  </m:oMath>
                </a14:m>
                <a:r>
                  <a:rPr lang="en-US" dirty="0" smtClean="0">
                    <a:latin typeface="Times New Roman" panose="02020603050405020304" pitchFamily="18" charset="0"/>
                    <a:cs typeface="Times New Roman" panose="02020603050405020304" pitchFamily="18" charset="0"/>
                  </a:rPr>
                  <a:t> grows more sensors recharge simultaneously</a:t>
                </a:r>
                <a:endParaRPr lang="en-US"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26412" y="268019"/>
                <a:ext cx="5646164" cy="391582"/>
              </a:xfrm>
              <a:prstGeom prst="rect">
                <a:avLst/>
              </a:prstGeom>
              <a:blipFill rotWithShape="0">
                <a:blip r:embed="rId5"/>
                <a:stretch>
                  <a:fillRect l="-864" t="-9375" b="-18750"/>
                </a:stretch>
              </a:blipFill>
            </p:spPr>
            <p:txBody>
              <a:bodyPr/>
              <a:lstStyle/>
              <a:p>
                <a:r>
                  <a:rPr lang="en-US">
                    <a:noFill/>
                  </a:rPr>
                  <a:t> </a:t>
                </a:r>
              </a:p>
            </p:txBody>
          </p:sp>
        </mc:Fallback>
      </mc:AlternateContent>
      <p:sp>
        <p:nvSpPr>
          <p:cNvPr id="6" name="Footer Placeholder 8"/>
          <p:cNvSpPr>
            <a:spLocks noGrp="1"/>
          </p:cNvSpPr>
          <p:nvPr>
            <p:ph type="ftr" sz="quarter" idx="11"/>
          </p:nvPr>
        </p:nvSpPr>
        <p:spPr>
          <a:xfrm>
            <a:off x="5139871" y="6514118"/>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47446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25217" y="4862273"/>
            <a:ext cx="7437119" cy="5102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625217" y="4403593"/>
            <a:ext cx="8070317" cy="4586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40434" y="2343818"/>
            <a:ext cx="4968240" cy="1442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27030" y="792480"/>
            <a:ext cx="5795049" cy="15513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316417" y="105497"/>
            <a:ext cx="4553823"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Cost Function to Minimize</a:t>
            </a:r>
            <a:endParaRPr lang="en-US" sz="24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0389843" y="6368320"/>
            <a:ext cx="771089" cy="365125"/>
          </a:xfrm>
        </p:spPr>
        <p:txBody>
          <a:bodyPr/>
          <a:lstStyle/>
          <a:p>
            <a:fld id="{1DAC07BB-CB2E-47DF-A1DF-ACD4424A4670}" type="slidenum">
              <a:rPr lang="en-US" smtClean="0"/>
              <a:t>7</a:t>
            </a:fld>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503568" y="560432"/>
                <a:ext cx="9241972" cy="5687967"/>
              </a:xfrm>
              <a:prstGeom prst="rect">
                <a:avLst/>
              </a:prstGeom>
              <a:noFill/>
            </p:spPr>
            <p:txBody>
              <a:bodyPr wrap="square" rtlCol="0">
                <a:spAutoFit/>
              </a:bodyPr>
              <a:lstStyle/>
              <a:p>
                <a:endParaRPr lang="en-US" dirty="0" smtClean="0"/>
              </a:p>
              <a:p>
                <a:pPr/>
                <a14:m>
                  <m:oMathPara xmlns:m="http://schemas.openxmlformats.org/officeDocument/2006/math">
                    <m:oMathParaPr>
                      <m:jc m:val="centerGroup"/>
                    </m:oMathParaPr>
                    <m:oMath xmlns:m="http://schemas.openxmlformats.org/officeDocument/2006/math">
                      <m:f>
                        <m:fPr>
                          <m:ctrlPr>
                            <a:rPr lang="en-US" sz="3200" i="1">
                              <a:solidFill>
                                <a:schemeClr val="bg1"/>
                              </a:solidFill>
                              <a:latin typeface="Cambria Math" panose="02040503050406030204" pitchFamily="18" charset="0"/>
                            </a:rPr>
                          </m:ctrlPr>
                        </m:fPr>
                        <m:num>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𝑊</m:t>
                              </m:r>
                            </m:e>
                            <m:sub>
                              <m:r>
                                <a:rPr lang="en-US" sz="3200" i="1">
                                  <a:solidFill>
                                    <a:schemeClr val="bg1"/>
                                  </a:solidFill>
                                  <a:latin typeface="Cambria Math" panose="02040503050406030204" pitchFamily="18" charset="0"/>
                                </a:rPr>
                                <m:t>𝑠</m:t>
                              </m:r>
                            </m:sub>
                          </m:sSub>
                        </m:num>
                        <m:den>
                          <m:r>
                            <a:rPr lang="en-US" sz="3200" i="1">
                              <a:solidFill>
                                <a:schemeClr val="bg1"/>
                              </a:solidFill>
                              <a:latin typeface="Cambria Math" panose="02040503050406030204" pitchFamily="18" charset="0"/>
                            </a:rPr>
                            <m:t>2</m:t>
                          </m:r>
                        </m:den>
                      </m:f>
                      <m:nary>
                        <m:naryPr>
                          <m:chr m:val="∑"/>
                          <m:ctrlPr>
                            <a:rPr lang="en-US" sz="3200" i="1" smtClean="0">
                              <a:solidFill>
                                <a:schemeClr val="bg1"/>
                              </a:solidFill>
                              <a:latin typeface="Cambria Math" panose="02040503050406030204" pitchFamily="18" charset="0"/>
                            </a:rPr>
                          </m:ctrlPr>
                        </m:naryPr>
                        <m:sub>
                          <m:r>
                            <m:rPr>
                              <m:brk m:alnAt="23"/>
                            </m:rPr>
                            <a:rPr lang="en-US" sz="3200" b="0" i="1" smtClean="0">
                              <a:solidFill>
                                <a:schemeClr val="bg1"/>
                              </a:solidFill>
                              <a:latin typeface="Cambria Math" panose="02040503050406030204" pitchFamily="18" charset="0"/>
                            </a:rPr>
                            <m:t>𝑟</m:t>
                          </m:r>
                          <m:r>
                            <a:rPr lang="en-US" sz="3200" b="0" i="1" smtClean="0">
                              <a:solidFill>
                                <a:schemeClr val="bg1"/>
                              </a:solidFill>
                              <a:latin typeface="Cambria Math" panose="02040503050406030204" pitchFamily="18" charset="0"/>
                            </a:rPr>
                            <m:t>=1</m:t>
                          </m:r>
                        </m:sub>
                        <m:sup>
                          <m:r>
                            <a:rPr lang="en-US" sz="3200" b="0" i="1" smtClean="0">
                              <a:solidFill>
                                <a:schemeClr val="bg1"/>
                              </a:solidFill>
                              <a:latin typeface="Cambria Math" panose="02040503050406030204" pitchFamily="18" charset="0"/>
                            </a:rPr>
                            <m:t>𝑁</m:t>
                          </m:r>
                        </m:sup>
                        <m:e>
                          <m:nary>
                            <m:naryPr>
                              <m:chr m:val="∑"/>
                              <m:ctrlPr>
                                <a:rPr lang="en-US" sz="3200" i="1" smtClean="0">
                                  <a:solidFill>
                                    <a:schemeClr val="bg1"/>
                                  </a:solidFill>
                                  <a:latin typeface="Cambria Math" panose="02040503050406030204" pitchFamily="18" charset="0"/>
                                </a:rPr>
                              </m:ctrlPr>
                            </m:naryPr>
                            <m:sub>
                              <m:r>
                                <m:rPr>
                                  <m:brk m:alnAt="23"/>
                                </m:rPr>
                                <a:rPr lang="en-US" sz="3200" b="0" i="1" smtClean="0">
                                  <a:solidFill>
                                    <a:schemeClr val="bg1"/>
                                  </a:solidFill>
                                  <a:latin typeface="Cambria Math" panose="02040503050406030204" pitchFamily="18" charset="0"/>
                                </a:rPr>
                                <m:t>𝑖</m:t>
                              </m:r>
                              <m:r>
                                <a:rPr lang="en-US" sz="3200" b="0" i="1" smtClean="0">
                                  <a:solidFill>
                                    <a:schemeClr val="bg1"/>
                                  </a:solidFill>
                                  <a:latin typeface="Cambria Math" panose="02040503050406030204" pitchFamily="18" charset="0"/>
                                </a:rPr>
                                <m:t>=1</m:t>
                              </m:r>
                            </m:sub>
                            <m:sup>
                              <m:r>
                                <a:rPr lang="en-US" sz="3200" b="0" i="1" smtClean="0">
                                  <a:solidFill>
                                    <a:schemeClr val="bg1"/>
                                  </a:solidFill>
                                  <a:latin typeface="Cambria Math" panose="02040503050406030204" pitchFamily="18" charset="0"/>
                                </a:rPr>
                                <m:t>𝑛</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𝑟</m:t>
                                  </m:r>
                                </m:e>
                              </m:d>
                            </m:sup>
                            <m:e>
                              <m:nary>
                                <m:naryPr>
                                  <m:ctrlPr>
                                    <a:rPr lang="en-US" sz="3200" i="1" smtClean="0">
                                      <a:solidFill>
                                        <a:schemeClr val="bg1"/>
                                      </a:solidFill>
                                      <a:latin typeface="Cambria Math" panose="02040503050406030204" pitchFamily="18" charset="0"/>
                                    </a:rPr>
                                  </m:ctrlPr>
                                </m:naryPr>
                                <m:sub>
                                  <m:sSubSup>
                                    <m:sSubSupPr>
                                      <m:ctrlPr>
                                        <a:rPr lang="en-US" sz="3200" i="1" smtClean="0">
                                          <a:solidFill>
                                            <a:schemeClr val="bg1"/>
                                          </a:solidFill>
                                          <a:latin typeface="Cambria Math" panose="02040503050406030204" pitchFamily="18" charset="0"/>
                                        </a:rPr>
                                      </m:ctrlPr>
                                    </m:sSubSupPr>
                                    <m:e>
                                      <m:r>
                                        <a:rPr lang="en-US" sz="3200" b="0" i="1" smtClean="0">
                                          <a:solidFill>
                                            <a:schemeClr val="bg1"/>
                                          </a:solidFill>
                                          <a:latin typeface="Cambria Math" panose="02040503050406030204" pitchFamily="18" charset="0"/>
                                        </a:rPr>
                                        <m:t>𝑉</m:t>
                                      </m:r>
                                    </m:e>
                                    <m:sub>
                                      <m:r>
                                        <a:rPr lang="en-US" sz="3200" b="0" i="1" smtClean="0">
                                          <a:solidFill>
                                            <a:schemeClr val="bg1"/>
                                          </a:solidFill>
                                          <a:latin typeface="Cambria Math" panose="02040503050406030204" pitchFamily="18" charset="0"/>
                                        </a:rPr>
                                        <m:t>𝑖</m:t>
                                      </m:r>
                                    </m:sub>
                                    <m:sup>
                                      <m:r>
                                        <a:rPr lang="en-US" sz="3200" b="0" i="1" smtClean="0">
                                          <a:solidFill>
                                            <a:schemeClr val="bg1"/>
                                          </a:solidFill>
                                          <a:latin typeface="Cambria Math" panose="02040503050406030204" pitchFamily="18" charset="0"/>
                                        </a:rPr>
                                        <m:t>𝑟</m:t>
                                      </m:r>
                                    </m:sup>
                                  </m:sSubSup>
                                </m:sub>
                                <m:sup/>
                                <m:e>
                                  <m:sSup>
                                    <m:sSupPr>
                                      <m:ctrlPr>
                                        <a:rPr lang="en-US" sz="3200" i="1">
                                          <a:solidFill>
                                            <a:schemeClr val="bg1"/>
                                          </a:solidFill>
                                          <a:latin typeface="Cambria Math" panose="02040503050406030204" pitchFamily="18" charset="0"/>
                                        </a:rPr>
                                      </m:ctrlPr>
                                    </m:sSupPr>
                                    <m:e>
                                      <m:d>
                                        <m:dPr>
                                          <m:begChr m:val="|"/>
                                          <m:endChr m:val="|"/>
                                          <m:ctrlPr>
                                            <a:rPr lang="en-US" sz="3200" i="1">
                                              <a:solidFill>
                                                <a:schemeClr val="bg1"/>
                                              </a:solidFill>
                                              <a:latin typeface="Cambria Math" panose="02040503050406030204" pitchFamily="18" charset="0"/>
                                            </a:rPr>
                                          </m:ctrlPr>
                                        </m:dPr>
                                        <m:e>
                                          <m:d>
                                            <m:dPr>
                                              <m:begChr m:val="|"/>
                                              <m:endChr m:val="|"/>
                                              <m:ctrlPr>
                                                <a:rPr lang="en-US" sz="3200" i="1">
                                                  <a:solidFill>
                                                    <a:schemeClr val="bg1"/>
                                                  </a:solidFill>
                                                  <a:latin typeface="Cambria Math" panose="02040503050406030204" pitchFamily="18" charset="0"/>
                                                </a:rPr>
                                              </m:ctrlPr>
                                            </m:dPr>
                                            <m:e>
                                              <m:sSubSup>
                                                <m:sSubSupPr>
                                                  <m:ctrlPr>
                                                    <a:rPr lang="en-US" sz="3200" i="1">
                                                      <a:solidFill>
                                                        <a:schemeClr val="bg1"/>
                                                      </a:solidFill>
                                                      <a:latin typeface="Cambria Math" panose="02040503050406030204" pitchFamily="18" charset="0"/>
                                                    </a:rPr>
                                                  </m:ctrlPr>
                                                </m:sSubSupPr>
                                                <m:e>
                                                  <m:r>
                                                    <a:rPr lang="en-US" sz="3200" i="1">
                                                      <a:solidFill>
                                                        <a:schemeClr val="bg1"/>
                                                      </a:solidFill>
                                                      <a:latin typeface="Cambria Math" panose="02040503050406030204" pitchFamily="18" charset="0"/>
                                                    </a:rPr>
                                                    <m:t>𝑝</m:t>
                                                  </m:r>
                                                </m:e>
                                                <m:sub>
                                                  <m:r>
                                                    <a:rPr lang="en-US" sz="3200" i="1">
                                                      <a:solidFill>
                                                        <a:schemeClr val="bg1"/>
                                                      </a:solidFill>
                                                      <a:latin typeface="Cambria Math" panose="02040503050406030204" pitchFamily="18" charset="0"/>
                                                    </a:rPr>
                                                    <m:t>𝑖</m:t>
                                                  </m:r>
                                                </m:sub>
                                                <m:sup>
                                                  <m:r>
                                                    <a:rPr lang="en-US" sz="3200" i="1">
                                                      <a:solidFill>
                                                        <a:schemeClr val="bg1"/>
                                                      </a:solidFill>
                                                      <a:latin typeface="Cambria Math" panose="02040503050406030204" pitchFamily="18" charset="0"/>
                                                    </a:rPr>
                                                    <m:t>𝑟</m:t>
                                                  </m:r>
                                                </m:sup>
                                              </m:sSubSup>
                                              <m:r>
                                                <a:rPr lang="en-US" sz="3200" i="1">
                                                  <a:solidFill>
                                                    <a:schemeClr val="bg1"/>
                                                  </a:solidFill>
                                                  <a:latin typeface="Cambria Math" panose="02040503050406030204" pitchFamily="18" charset="0"/>
                                                </a:rPr>
                                                <m:t> −</m:t>
                                              </m:r>
                                              <m:r>
                                                <a:rPr lang="en-US" sz="3200" i="1">
                                                  <a:solidFill>
                                                    <a:schemeClr val="bg1"/>
                                                  </a:solidFill>
                                                  <a:latin typeface="Cambria Math" panose="02040503050406030204" pitchFamily="18" charset="0"/>
                                                </a:rPr>
                                                <m:t>𝑞</m:t>
                                              </m:r>
                                            </m:e>
                                          </m:d>
                                        </m:e>
                                      </m:d>
                                    </m:e>
                                    <m:sup>
                                      <m:r>
                                        <a:rPr lang="en-US" sz="3200" i="1">
                                          <a:solidFill>
                                            <a:schemeClr val="bg1"/>
                                          </a:solidFill>
                                          <a:latin typeface="Cambria Math" panose="02040503050406030204" pitchFamily="18" charset="0"/>
                                        </a:rPr>
                                        <m:t>2</m:t>
                                      </m:r>
                                    </m:sup>
                                  </m:sSup>
                                  <m:r>
                                    <a:rPr lang="en-US" sz="3200" i="1">
                                      <a:solidFill>
                                        <a:schemeClr val="bg1"/>
                                      </a:solidFill>
                                      <a:latin typeface="Cambria Math" panose="02040503050406030204" pitchFamily="18" charset="0"/>
                                      <a:ea typeface="Cambria Math" panose="02040503050406030204" pitchFamily="18" charset="0"/>
                                    </a:rPr>
                                    <m:t>𝜙</m:t>
                                  </m:r>
                                  <m:d>
                                    <m:dPr>
                                      <m:ctrlPr>
                                        <a:rPr lang="en-US" sz="3200" i="1">
                                          <a:solidFill>
                                            <a:schemeClr val="bg1"/>
                                          </a:solidFill>
                                          <a:latin typeface="Cambria Math" panose="02040503050406030204" pitchFamily="18" charset="0"/>
                                          <a:ea typeface="Cambria Math" panose="02040503050406030204" pitchFamily="18" charset="0"/>
                                        </a:rPr>
                                      </m:ctrlPr>
                                    </m:dPr>
                                    <m:e>
                                      <m:r>
                                        <a:rPr lang="en-US" sz="3200" i="1">
                                          <a:solidFill>
                                            <a:schemeClr val="bg1"/>
                                          </a:solidFill>
                                          <a:latin typeface="Cambria Math" panose="02040503050406030204" pitchFamily="18" charset="0"/>
                                          <a:ea typeface="Cambria Math" panose="02040503050406030204" pitchFamily="18" charset="0"/>
                                        </a:rPr>
                                        <m:t>𝑞</m:t>
                                      </m:r>
                                    </m:e>
                                  </m:d>
                                  <m:r>
                                    <a:rPr lang="en-US" sz="3200" i="1">
                                      <a:solidFill>
                                        <a:schemeClr val="bg1"/>
                                      </a:solidFill>
                                      <a:latin typeface="Cambria Math" panose="02040503050406030204" pitchFamily="18" charset="0"/>
                                      <a:ea typeface="Cambria Math" panose="02040503050406030204" pitchFamily="18" charset="0"/>
                                    </a:rPr>
                                    <m:t>𝑑𝑞</m:t>
                                  </m:r>
                                </m:e>
                              </m:nary>
                            </m:e>
                          </m:nary>
                        </m:e>
                      </m:nary>
                    </m:oMath>
                  </m:oMathPara>
                </a14:m>
                <a:endParaRPr lang="en-US" sz="3200" b="0" i="1" dirty="0" smtClean="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i="1" smtClean="0">
                              <a:solidFill>
                                <a:schemeClr val="bg1"/>
                              </a:solidFill>
                              <a:latin typeface="Cambria Math" panose="02040503050406030204" pitchFamily="18" charset="0"/>
                              <a:ea typeface="Cambria Math" panose="02040503050406030204" pitchFamily="18" charset="0"/>
                            </a:rPr>
                          </m:ctrlPr>
                        </m:fPr>
                        <m:num>
                          <m:sSub>
                            <m:sSubPr>
                              <m:ctrlPr>
                                <a:rPr lang="en-US" sz="3200" i="1">
                                  <a:solidFill>
                                    <a:schemeClr val="bg1"/>
                                  </a:solidFill>
                                  <a:latin typeface="Cambria Math" panose="02040503050406030204" pitchFamily="18" charset="0"/>
                                  <a:ea typeface="Cambria Math" panose="02040503050406030204" pitchFamily="18" charset="0"/>
                                </a:rPr>
                              </m:ctrlPr>
                            </m:sSubPr>
                            <m:e>
                              <m:r>
                                <a:rPr lang="en-US" sz="3200" i="1">
                                  <a:solidFill>
                                    <a:schemeClr val="bg1"/>
                                  </a:solidFill>
                                  <a:latin typeface="Cambria Math" panose="02040503050406030204" pitchFamily="18" charset="0"/>
                                  <a:ea typeface="Cambria Math" panose="02040503050406030204" pitchFamily="18" charset="0"/>
                                </a:rPr>
                                <m:t>𝑊</m:t>
                              </m:r>
                            </m:e>
                            <m:sub>
                              <m:r>
                                <a:rPr lang="en-US" sz="3200" i="1">
                                  <a:solidFill>
                                    <a:schemeClr val="bg1"/>
                                  </a:solidFill>
                                  <a:latin typeface="Cambria Math" panose="02040503050406030204" pitchFamily="18" charset="0"/>
                                  <a:ea typeface="Cambria Math" panose="02040503050406030204" pitchFamily="18" charset="0"/>
                                </a:rPr>
                                <m:t>𝑛</m:t>
                              </m:r>
                            </m:sub>
                          </m:sSub>
                        </m:num>
                        <m:den>
                          <m:r>
                            <a:rPr lang="en-US" sz="3200" i="1">
                              <a:solidFill>
                                <a:schemeClr val="bg1"/>
                              </a:solidFill>
                              <a:latin typeface="Cambria Math" panose="02040503050406030204" pitchFamily="18" charset="0"/>
                              <a:ea typeface="Cambria Math" panose="02040503050406030204" pitchFamily="18" charset="0"/>
                            </a:rPr>
                            <m:t>2</m:t>
                          </m:r>
                        </m:den>
                      </m:f>
                      <m:nary>
                        <m:naryPr>
                          <m:chr m:val="∑"/>
                          <m:ctrlPr>
                            <a:rPr lang="en-US" sz="32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3200" b="0" i="1" smtClean="0">
                              <a:solidFill>
                                <a:schemeClr val="bg1"/>
                              </a:solidFill>
                              <a:latin typeface="Cambria Math" panose="02040503050406030204" pitchFamily="18" charset="0"/>
                              <a:ea typeface="Cambria Math" panose="02040503050406030204" pitchFamily="18" charset="0"/>
                            </a:rPr>
                            <m:t>𝑟</m:t>
                          </m:r>
                          <m:r>
                            <a:rPr lang="en-US" sz="3200" b="0" i="1" smtClean="0">
                              <a:solidFill>
                                <a:schemeClr val="bg1"/>
                              </a:solidFill>
                              <a:latin typeface="Cambria Math" panose="02040503050406030204" pitchFamily="18" charset="0"/>
                              <a:ea typeface="Cambria Math" panose="02040503050406030204" pitchFamily="18" charset="0"/>
                            </a:rPr>
                            <m:t>=1</m:t>
                          </m:r>
                        </m:sub>
                        <m:sup>
                          <m:r>
                            <a:rPr lang="en-US" sz="3200" b="0" i="1" smtClean="0">
                              <a:solidFill>
                                <a:schemeClr val="bg1"/>
                              </a:solidFill>
                              <a:latin typeface="Cambria Math" panose="02040503050406030204" pitchFamily="18" charset="0"/>
                              <a:ea typeface="Cambria Math" panose="02040503050406030204" pitchFamily="18" charset="0"/>
                            </a:rPr>
                            <m:t>𝑁</m:t>
                          </m:r>
                        </m:sup>
                        <m:e>
                          <m:nary>
                            <m:naryPr>
                              <m:chr m:val="∑"/>
                              <m:ctrlPr>
                                <a:rPr lang="en-US" sz="32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3200" b="0" i="1" smtClean="0">
                                  <a:solidFill>
                                    <a:schemeClr val="bg1"/>
                                  </a:solidFill>
                                  <a:latin typeface="Cambria Math" panose="02040503050406030204" pitchFamily="18" charset="0"/>
                                  <a:ea typeface="Cambria Math" panose="02040503050406030204" pitchFamily="18" charset="0"/>
                                </a:rPr>
                                <m:t>𝑖</m:t>
                              </m:r>
                              <m:r>
                                <a:rPr lang="en-US" sz="3200" b="0" i="1" smtClean="0">
                                  <a:solidFill>
                                    <a:schemeClr val="bg1"/>
                                  </a:solidFill>
                                  <a:latin typeface="Cambria Math" panose="02040503050406030204" pitchFamily="18" charset="0"/>
                                  <a:ea typeface="Cambria Math" panose="02040503050406030204" pitchFamily="18" charset="0"/>
                                </a:rPr>
                                <m:t>=1</m:t>
                              </m:r>
                            </m:sub>
                            <m:sup>
                              <m:r>
                                <a:rPr lang="en-US" sz="3200" b="0" i="1" smtClean="0">
                                  <a:solidFill>
                                    <a:schemeClr val="bg1"/>
                                  </a:solidFill>
                                  <a:latin typeface="Cambria Math" panose="02040503050406030204" pitchFamily="18" charset="0"/>
                                  <a:ea typeface="Cambria Math" panose="02040503050406030204" pitchFamily="18" charset="0"/>
                                </a:rPr>
                                <m:t>𝑛</m:t>
                              </m:r>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𝑟</m:t>
                              </m:r>
                              <m:r>
                                <a:rPr lang="en-US" sz="3200" b="0" i="1" smtClean="0">
                                  <a:solidFill>
                                    <a:schemeClr val="bg1"/>
                                  </a:solidFill>
                                  <a:latin typeface="Cambria Math" panose="02040503050406030204" pitchFamily="18" charset="0"/>
                                  <a:ea typeface="Cambria Math" panose="02040503050406030204" pitchFamily="18" charset="0"/>
                                </a:rPr>
                                <m:t>)</m:t>
                              </m:r>
                            </m:sup>
                            <m:e>
                              <m:sSup>
                                <m:sSupPr>
                                  <m:ctrlPr>
                                    <a:rPr lang="en-US" sz="3200" b="0" i="1" smtClean="0">
                                      <a:solidFill>
                                        <a:schemeClr val="bg1"/>
                                      </a:solidFill>
                                      <a:latin typeface="Cambria Math" panose="02040503050406030204" pitchFamily="18" charset="0"/>
                                      <a:ea typeface="Cambria Math" panose="02040503050406030204" pitchFamily="18" charset="0"/>
                                    </a:rPr>
                                  </m:ctrlPr>
                                </m:sSupPr>
                                <m:e>
                                  <m:r>
                                    <a:rPr lang="en-US" sz="3200" b="0" i="1" smtClean="0">
                                      <a:solidFill>
                                        <a:schemeClr val="bg1"/>
                                      </a:solidFill>
                                      <a:latin typeface="Cambria Math" panose="02040503050406030204" pitchFamily="18" charset="0"/>
                                      <a:ea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ea typeface="Cambria Math" panose="02040503050406030204" pitchFamily="18" charset="0"/>
                                        </a:rPr>
                                      </m:ctrlPr>
                                    </m:dPr>
                                    <m:e>
                                      <m:sSubSup>
                                        <m:sSubSupPr>
                                          <m:ctrlPr>
                                            <a:rPr lang="en-US" sz="3200" b="0" i="1" smtClean="0">
                                              <a:solidFill>
                                                <a:schemeClr val="bg1"/>
                                              </a:solidFill>
                                              <a:latin typeface="Cambria Math" panose="02040503050406030204" pitchFamily="18" charset="0"/>
                                              <a:ea typeface="Cambria Math" panose="02040503050406030204" pitchFamily="18" charset="0"/>
                                            </a:rPr>
                                          </m:ctrlPr>
                                        </m:sSubSupPr>
                                        <m:e>
                                          <m:r>
                                            <a:rPr lang="en-US" sz="3200" b="0" i="1" smtClean="0">
                                              <a:solidFill>
                                                <a:schemeClr val="bg1"/>
                                              </a:solidFill>
                                              <a:latin typeface="Cambria Math" panose="02040503050406030204" pitchFamily="18" charset="0"/>
                                              <a:ea typeface="Cambria Math" panose="02040503050406030204" pitchFamily="18" charset="0"/>
                                            </a:rPr>
                                            <m:t>𝑝</m:t>
                                          </m:r>
                                        </m:e>
                                        <m:sub>
                                          <m:r>
                                            <a:rPr lang="en-US" sz="3200" b="0" i="1" smtClean="0">
                                              <a:solidFill>
                                                <a:schemeClr val="bg1"/>
                                              </a:solidFill>
                                              <a:latin typeface="Cambria Math" panose="02040503050406030204" pitchFamily="18" charset="0"/>
                                              <a:ea typeface="Cambria Math" panose="02040503050406030204" pitchFamily="18" charset="0"/>
                                            </a:rPr>
                                            <m:t>𝑖</m:t>
                                          </m:r>
                                        </m:sub>
                                        <m:sup>
                                          <m:r>
                                            <a:rPr lang="en-US" sz="3200" b="0" i="1" smtClean="0">
                                              <a:solidFill>
                                                <a:schemeClr val="bg1"/>
                                              </a:solidFill>
                                              <a:latin typeface="Cambria Math" panose="02040503050406030204" pitchFamily="18" charset="0"/>
                                              <a:ea typeface="Cambria Math" panose="02040503050406030204" pitchFamily="18" charset="0"/>
                                            </a:rPr>
                                            <m:t>𝑟</m:t>
                                          </m:r>
                                        </m:sup>
                                      </m:sSubSup>
                                      <m:r>
                                        <a:rPr lang="en-US" sz="3200" b="0" i="1" smtClean="0">
                                          <a:solidFill>
                                            <a:schemeClr val="bg1"/>
                                          </a:solidFill>
                                          <a:latin typeface="Cambria Math" panose="02040503050406030204" pitchFamily="18" charset="0"/>
                                          <a:ea typeface="Cambria Math" panose="02040503050406030204" pitchFamily="18" charset="0"/>
                                        </a:rPr>
                                        <m:t> − </m:t>
                                      </m:r>
                                      <m:sSubSup>
                                        <m:sSubSupPr>
                                          <m:ctrlPr>
                                            <a:rPr lang="en-US" sz="3200" b="0" i="1" smtClean="0">
                                              <a:solidFill>
                                                <a:schemeClr val="bg1"/>
                                              </a:solidFill>
                                              <a:latin typeface="Cambria Math" panose="02040503050406030204" pitchFamily="18" charset="0"/>
                                              <a:ea typeface="Cambria Math" panose="02040503050406030204" pitchFamily="18" charset="0"/>
                                            </a:rPr>
                                          </m:ctrlPr>
                                        </m:sSubSupPr>
                                        <m:e>
                                          <m:r>
                                            <a:rPr lang="en-US" sz="3200" b="0" i="1" smtClean="0">
                                              <a:solidFill>
                                                <a:schemeClr val="bg1"/>
                                              </a:solidFill>
                                              <a:latin typeface="Cambria Math" panose="02040503050406030204" pitchFamily="18" charset="0"/>
                                              <a:ea typeface="Cambria Math" panose="02040503050406030204" pitchFamily="18" charset="0"/>
                                            </a:rPr>
                                            <m:t>𝑝</m:t>
                                          </m:r>
                                        </m:e>
                                        <m:sub>
                                          <m:r>
                                            <a:rPr lang="en-US" sz="3200" b="0" i="1" smtClean="0">
                                              <a:solidFill>
                                                <a:schemeClr val="bg1"/>
                                              </a:solidFill>
                                              <a:latin typeface="Cambria Math" panose="02040503050406030204" pitchFamily="18" charset="0"/>
                                              <a:ea typeface="Cambria Math" panose="02040503050406030204" pitchFamily="18" charset="0"/>
                                            </a:rPr>
                                            <m:t>𝑖</m:t>
                                          </m:r>
                                          <m:r>
                                            <a:rPr lang="en-US" sz="3200" b="0" i="1" smtClean="0">
                                              <a:solidFill>
                                                <a:schemeClr val="bg1"/>
                                              </a:solidFill>
                                              <a:latin typeface="Cambria Math" panose="02040503050406030204" pitchFamily="18" charset="0"/>
                                              <a:ea typeface="Cambria Math" panose="02040503050406030204" pitchFamily="18" charset="0"/>
                                            </a:rPr>
                                            <m:t>+1</m:t>
                                          </m:r>
                                        </m:sub>
                                        <m:sup>
                                          <m:r>
                                            <a:rPr lang="en-US" sz="3200" b="0" i="1" smtClean="0">
                                              <a:solidFill>
                                                <a:schemeClr val="bg1"/>
                                              </a:solidFill>
                                              <a:latin typeface="Cambria Math" panose="02040503050406030204" pitchFamily="18" charset="0"/>
                                              <a:ea typeface="Cambria Math" panose="02040503050406030204" pitchFamily="18" charset="0"/>
                                            </a:rPr>
                                            <m:t>𝑟</m:t>
                                          </m:r>
                                        </m:sup>
                                      </m:sSubSup>
                                    </m:e>
                                  </m:d>
                                  <m:r>
                                    <a:rPr lang="en-US" sz="3200" b="0" i="1" smtClean="0">
                                      <a:solidFill>
                                        <a:schemeClr val="bg1"/>
                                      </a:solidFill>
                                      <a:latin typeface="Cambria Math" panose="02040503050406030204" pitchFamily="18" charset="0"/>
                                      <a:ea typeface="Cambria Math" panose="02040503050406030204" pitchFamily="18" charset="0"/>
                                    </a:rPr>
                                    <m:t>|</m:t>
                                  </m:r>
                                </m:e>
                                <m:sup>
                                  <m:r>
                                    <a:rPr lang="en-US" sz="3200" b="0" i="1" smtClean="0">
                                      <a:solidFill>
                                        <a:schemeClr val="bg1"/>
                                      </a:solidFill>
                                      <a:latin typeface="Cambria Math" panose="02040503050406030204" pitchFamily="18" charset="0"/>
                                      <a:ea typeface="Cambria Math" panose="02040503050406030204" pitchFamily="18" charset="0"/>
                                    </a:rPr>
                                    <m:t>2</m:t>
                                  </m:r>
                                </m:sup>
                              </m:sSup>
                            </m:e>
                          </m:nary>
                        </m:e>
                      </m:nary>
                    </m:oMath>
                  </m:oMathPara>
                </a14:m>
                <a:endParaRPr lang="en-US" sz="3200" dirty="0" smtClean="0">
                  <a:latin typeface="Times New Roman" panose="02020603050405020304" pitchFamily="18" charset="0"/>
                  <a:cs typeface="Times New Roman" panose="02020603050405020304" pitchFamily="18" charset="0"/>
                </a:endParaRPr>
              </a:p>
              <a:p>
                <a:endParaRPr lang="en-US" dirty="0"/>
              </a:p>
              <a:p>
                <a:r>
                  <a:rPr lang="en-US" dirty="0" smtClean="0">
                    <a:latin typeface="Times New Roman" panose="02020603050405020304" pitchFamily="18" charset="0"/>
                    <a:cs typeface="Times New Roman" panose="02020603050405020304" pitchFamily="18" charset="0"/>
                  </a:rPr>
                  <a:t>We use Gradient Descent for optimization.</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a:t>
                </a:r>
                <a:r>
                  <a:rPr lang="en-US" sz="2400" dirty="0" smtClean="0">
                    <a:solidFill>
                      <a:schemeClr val="bg1"/>
                    </a:solidFill>
                    <a:latin typeface="Times New Roman" panose="02020603050405020304" pitchFamily="18" charset="0"/>
                    <a:cs typeface="Times New Roman" panose="02020603050405020304" pitchFamily="18" charset="0"/>
                  </a:rPr>
                  <a:t>ravelling in a path without recharging/collecting data is costly</a:t>
                </a:r>
                <a:endParaRPr lang="en-US" sz="2400" dirty="0">
                  <a:solidFill>
                    <a:srgbClr val="FF66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a:t>
                </a:r>
                <a:r>
                  <a:rPr lang="en-US" sz="2400" dirty="0" smtClean="0">
                    <a:solidFill>
                      <a:schemeClr val="bg1"/>
                    </a:solidFill>
                    <a:latin typeface="Times New Roman" panose="02020603050405020304" pitchFamily="18" charset="0"/>
                    <a:cs typeface="Times New Roman" panose="02020603050405020304" pitchFamily="18" charset="0"/>
                  </a:rPr>
                  <a:t>taying away from neighboring waypoints is costly</a:t>
                </a:r>
              </a:p>
              <a:p>
                <a:endParaRPr lang="en-US" sz="2400" dirty="0">
                  <a:solidFill>
                    <a:srgbClr val="FF339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dirty="0">
                  <a:solidFill>
                    <a:srgbClr val="FF0066"/>
                  </a:solidFill>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503568" y="560432"/>
                <a:ext cx="9241972" cy="5687967"/>
              </a:xfrm>
              <a:prstGeom prst="rect">
                <a:avLst/>
              </a:prstGeom>
              <a:blipFill rotWithShape="0">
                <a:blip r:embed="rId2"/>
                <a:stretch>
                  <a:fillRect l="-923"/>
                </a:stretch>
              </a:blipFill>
            </p:spPr>
            <p:txBody>
              <a:bodyPr/>
              <a:lstStyle/>
              <a:p>
                <a:r>
                  <a:rPr lang="en-US">
                    <a:noFill/>
                  </a:rPr>
                  <a:t> </a:t>
                </a:r>
              </a:p>
            </p:txBody>
          </p:sp>
        </mc:Fallback>
      </mc:AlternateContent>
      <p:sp>
        <p:nvSpPr>
          <p:cNvPr id="7" name="Footer Placeholder 8"/>
          <p:cNvSpPr>
            <a:spLocks noGrp="1"/>
          </p:cNvSpPr>
          <p:nvPr>
            <p:ph type="ftr" sz="quarter" idx="11"/>
          </p:nvPr>
        </p:nvSpPr>
        <p:spPr>
          <a:xfrm>
            <a:off x="4984456" y="6248399"/>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grpSp>
        <p:nvGrpSpPr>
          <p:cNvPr id="12" name="Group 11"/>
          <p:cNvGrpSpPr/>
          <p:nvPr/>
        </p:nvGrpSpPr>
        <p:grpSpPr>
          <a:xfrm>
            <a:off x="8802465" y="2626938"/>
            <a:ext cx="3389535" cy="1551772"/>
            <a:chOff x="6628245" y="4131159"/>
            <a:chExt cx="3839730" cy="1309763"/>
          </a:xfrm>
        </p:grpSpPr>
        <p:sp>
          <p:nvSpPr>
            <p:cNvPr id="10" name="Rectangle 9"/>
            <p:cNvSpPr/>
            <p:nvPr/>
          </p:nvSpPr>
          <p:spPr>
            <a:xfrm>
              <a:off x="6628245" y="4131159"/>
              <a:ext cx="3648075" cy="13049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6711759" y="4181475"/>
                  <a:ext cx="3756216" cy="1259447"/>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m:rPr>
                          <m:sty m:val="p"/>
                        </m:rPr>
                        <a:rPr lang="en-US">
                          <a:latin typeface="Cambria Math" panose="02040503050406030204" pitchFamily="18" charset="0"/>
                        </a:rPr>
                        <m:t>q</m:t>
                      </m:r>
                    </m:oMath>
                  </a14:m>
                  <a:r>
                    <a:rPr lang="en-US" dirty="0"/>
                    <a:t> - points on the map</a:t>
                  </a:r>
                </a:p>
                <a:p>
                  <a:pPr marL="285750" indent="-285750">
                    <a:buFont typeface="Wingdings" panose="05000000000000000000" pitchFamily="2" charset="2"/>
                    <a:buChar char="§"/>
                  </a:pP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m:t>
                          </m:r>
                        </m:sub>
                        <m:sup>
                          <m:r>
                            <a:rPr lang="en-US" i="1">
                              <a:latin typeface="Cambria Math" panose="02040503050406030204" pitchFamily="18" charset="0"/>
                            </a:rPr>
                            <m:t>𝑟</m:t>
                          </m:r>
                        </m:sup>
                      </m:sSubSup>
                    </m:oMath>
                  </a14:m>
                  <a:r>
                    <a:rPr lang="en-US" dirty="0"/>
                    <a:t> - </a:t>
                  </a:r>
                  <a:r>
                    <a:rPr lang="en-US" dirty="0" smtClean="0"/>
                    <a:t>waypoint </a:t>
                  </a:r>
                  <a:r>
                    <a:rPr lang="en-US" i="1" dirty="0" err="1" smtClean="0"/>
                    <a:t>i</a:t>
                  </a:r>
                  <a:r>
                    <a:rPr lang="en-US" dirty="0" smtClean="0"/>
                    <a:t> of </a:t>
                  </a:r>
                  <a14:m>
                    <m:oMath xmlns:m="http://schemas.openxmlformats.org/officeDocument/2006/math">
                      <m:r>
                        <a:rPr lang="en-US" i="1">
                          <a:latin typeface="Cambria Math" panose="02040503050406030204" pitchFamily="18" charset="0"/>
                        </a:rPr>
                        <m:t>𝑟𝑜𝑏𝑜𝑡</m:t>
                      </m:r>
                    </m:oMath>
                  </a14:m>
                  <a:r>
                    <a:rPr lang="en-US" dirty="0" smtClean="0"/>
                    <a:t> </a:t>
                  </a:r>
                  <a:r>
                    <a:rPr lang="en-US" i="1" dirty="0" smtClean="0"/>
                    <a:t>r</a:t>
                  </a:r>
                  <a:endParaRPr lang="en-US" i="1" dirty="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𝑞</m:t>
                          </m:r>
                        </m:e>
                      </m:d>
                    </m:oMath>
                  </a14:m>
                  <a:r>
                    <a:rPr lang="en-US" dirty="0"/>
                    <a:t> - Interesting function</a:t>
                  </a:r>
                </a:p>
                <a:p>
                  <a:pPr marL="285750" indent="-285750">
                    <a:buFont typeface="Wingdings" panose="05000000000000000000" pitchFamily="2" charset="2"/>
                    <a:buChar char="§"/>
                  </a:pP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𝑛</m:t>
                          </m:r>
                        </m:sub>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𝑠</m:t>
                          </m:r>
                        </m:sub>
                        <m:sup/>
                      </m:sSubSup>
                    </m:oMath>
                  </a14:m>
                  <a:r>
                    <a:rPr lang="en-US" dirty="0"/>
                    <a:t> are scalar weights</a:t>
                  </a:r>
                </a:p>
              </p:txBody>
            </p:sp>
          </mc:Choice>
          <mc:Fallback xmlns="">
            <p:sp>
              <p:nvSpPr>
                <p:cNvPr id="11" name="TextBox 10"/>
                <p:cNvSpPr txBox="1">
                  <a:spLocks noRot="1" noChangeAspect="1" noMove="1" noResize="1" noEditPoints="1" noAdjustHandles="1" noChangeArrowheads="1" noChangeShapeType="1" noTextEdit="1"/>
                </p:cNvSpPr>
                <p:nvPr/>
              </p:nvSpPr>
              <p:spPr>
                <a:xfrm>
                  <a:off x="6711759" y="4181475"/>
                  <a:ext cx="3756216" cy="1259447"/>
                </a:xfrm>
                <a:prstGeom prst="rect">
                  <a:avLst/>
                </a:prstGeom>
                <a:blipFill rotWithShape="0">
                  <a:blip r:embed="rId3"/>
                  <a:stretch>
                    <a:fillRect l="-972" t="-2415" b="-4348"/>
                  </a:stretch>
                </a:blipFill>
              </p:spPr>
              <p:txBody>
                <a:bodyPr/>
                <a:lstStyle/>
                <a:p>
                  <a:r>
                    <a:rPr lang="en-US">
                      <a:noFill/>
                    </a:rPr>
                    <a:t> </a:t>
                  </a:r>
                </a:p>
              </p:txBody>
            </p:sp>
          </mc:Fallback>
        </mc:AlternateContent>
      </p:grpSp>
      <p:sp>
        <p:nvSpPr>
          <p:cNvPr id="13" name="TextBox 12"/>
          <p:cNvSpPr txBox="1"/>
          <p:nvPr/>
        </p:nvSpPr>
        <p:spPr>
          <a:xfrm>
            <a:off x="2180070" y="1295400"/>
            <a:ext cx="1046961"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H =</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2126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83591" y="100469"/>
            <a:ext cx="6454066" cy="461665"/>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mTSP</a:t>
            </a:r>
            <a:r>
              <a:rPr lang="en-US" sz="2400" b="1" dirty="0" smtClean="0">
                <a:latin typeface="Times New Roman" panose="02020603050405020304" pitchFamily="18" charset="0"/>
                <a:cs typeface="Times New Roman" panose="02020603050405020304" pitchFamily="18" charset="0"/>
              </a:rPr>
              <a:t> - (multiple Travelling Salesman Problem) </a:t>
            </a:r>
            <a:endParaRPr lang="en-US" sz="24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0418364" y="6291647"/>
            <a:ext cx="771089" cy="365125"/>
          </a:xfrm>
        </p:spPr>
        <p:txBody>
          <a:bodyPr/>
          <a:lstStyle/>
          <a:p>
            <a:fld id="{1DAC07BB-CB2E-47DF-A1DF-ACD4424A4670}" type="slidenum">
              <a:rPr lang="en-US" smtClean="0"/>
              <a:t>8</a:t>
            </a:fld>
            <a:endParaRPr lang="en-US" dirty="0"/>
          </a:p>
        </p:txBody>
      </p:sp>
      <p:sp>
        <p:nvSpPr>
          <p:cNvPr id="7" name="Footer Placeholder 8"/>
          <p:cNvSpPr>
            <a:spLocks noGrp="1"/>
          </p:cNvSpPr>
          <p:nvPr>
            <p:ph type="ftr" sz="quarter" idx="11"/>
          </p:nvPr>
        </p:nvSpPr>
        <p:spPr>
          <a:xfrm>
            <a:off x="5010848" y="6320733"/>
            <a:ext cx="1727303" cy="365125"/>
          </a:xfrm>
        </p:spPr>
        <p:txBody>
          <a:bodyPr/>
          <a:lstStyle/>
          <a:p>
            <a:r>
              <a:rPr lang="en-US" cap="none" dirty="0" smtClean="0">
                <a:latin typeface="Times New Roman" panose="02020603050405020304" pitchFamily="18" charset="0"/>
                <a:cs typeface="Times New Roman" panose="02020603050405020304" pitchFamily="18" charset="0"/>
              </a:rPr>
              <a:t>srikanth.kvs11@gmail.com</a:t>
            </a:r>
            <a:endParaRPr lang="en-US" cap="none" dirty="0">
              <a:latin typeface="Times New Roman" panose="02020603050405020304" pitchFamily="18" charset="0"/>
              <a:cs typeface="Times New Roman" panose="02020603050405020304" pitchFamily="18" charset="0"/>
            </a:endParaRPr>
          </a:p>
        </p:txBody>
      </p:sp>
      <p:pic>
        <p:nvPicPr>
          <p:cNvPr id="5" name="mTS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2320" y="571012"/>
            <a:ext cx="10776608" cy="5826805"/>
          </a:xfrm>
          <a:prstGeom prst="rect">
            <a:avLst/>
          </a:prstGeom>
        </p:spPr>
      </p:pic>
    </p:spTree>
    <p:extLst>
      <p:ext uri="{BB962C8B-B14F-4D97-AF65-F5344CB8AC3E}">
        <p14:creationId xmlns:p14="http://schemas.microsoft.com/office/powerpoint/2010/main" val="3794889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391731" y="6369605"/>
            <a:ext cx="771089" cy="365125"/>
          </a:xfrm>
        </p:spPr>
        <p:txBody>
          <a:bodyPr/>
          <a:lstStyle/>
          <a:p>
            <a:fld id="{1DAC07BB-CB2E-47DF-A1DF-ACD4424A4670}" type="slidenum">
              <a:rPr lang="en-US" smtClean="0"/>
              <a:t>9</a:t>
            </a:fld>
            <a:endParaRPr lang="en-US" dirty="0"/>
          </a:p>
        </p:txBody>
      </p:sp>
      <p:sp>
        <p:nvSpPr>
          <p:cNvPr id="7" name="Footer Placeholder 8"/>
          <p:cNvSpPr>
            <a:spLocks noGrp="1"/>
          </p:cNvSpPr>
          <p:nvPr>
            <p:ph type="ftr" sz="quarter" idx="11"/>
          </p:nvPr>
        </p:nvSpPr>
        <p:spPr>
          <a:xfrm>
            <a:off x="5481365" y="6369605"/>
            <a:ext cx="1727303" cy="365125"/>
          </a:xfrm>
        </p:spPr>
        <p:txBody>
          <a:bodyPr/>
          <a:lstStyle/>
          <a:p>
            <a:r>
              <a:rPr lang="en-US" cap="none" dirty="0" smtClean="0"/>
              <a:t>srikanth.kvs11@gmail.com</a:t>
            </a:r>
            <a:endParaRPr lang="en-US" cap="none" dirty="0"/>
          </a:p>
        </p:txBody>
      </p:sp>
      <p:pic>
        <p:nvPicPr>
          <p:cNvPr id="2" name="OneRobotLegen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5820" y="241747"/>
            <a:ext cx="11360459" cy="6142488"/>
          </a:xfrm>
          <a:prstGeom prst="rect">
            <a:avLst/>
          </a:prstGeom>
        </p:spPr>
      </p:pic>
    </p:spTree>
    <p:extLst>
      <p:ext uri="{BB962C8B-B14F-4D97-AF65-F5344CB8AC3E}">
        <p14:creationId xmlns:p14="http://schemas.microsoft.com/office/powerpoint/2010/main" val="38264351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4528</TotalTime>
  <Words>354</Words>
  <Application>Microsoft Office PowerPoint</Application>
  <PresentationFormat>Widescreen</PresentationFormat>
  <Paragraphs>132</Paragraphs>
  <Slides>15</Slides>
  <Notes>3</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Bookman Old Style</vt:lpstr>
      <vt:lpstr>Calibri</vt:lpstr>
      <vt:lpstr>Cambria Math</vt:lpstr>
      <vt:lpstr>Times New Roman</vt:lpstr>
      <vt:lpstr>Trebuchet MS</vt:lpstr>
      <vt:lpstr>Tw Cen MT</vt:lpstr>
      <vt:lpstr>Wingdings</vt:lpstr>
      <vt:lpstr>Circuit</vt:lpstr>
      <vt:lpstr>DESIGNING PERSISTENT PATHS  TO SUSTAIN Wireless Sensor Networks  Srikanth K. V. Sudarshan  Electrical and Computer Engineering   University of Houston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Gradient Descent to Optimize Paths for Sustaining Wireless Sensor Networks    Srikanth K. V. Sudarshan and Aaron T. Becker  Dept. of Electrical and Computer Engineering  University of Houston,  Houston, TX 70004, USA  Email: skvenkatasudarshan@uh.edu, atbecker@uh.edu</dc:title>
  <dc:creator>Srikanth K.V.S</dc:creator>
  <cp:lastModifiedBy>Srikanth K.V.S</cp:lastModifiedBy>
  <cp:revision>142</cp:revision>
  <dcterms:created xsi:type="dcterms:W3CDTF">2015-04-19T05:39:14Z</dcterms:created>
  <dcterms:modified xsi:type="dcterms:W3CDTF">2015-04-29T17:53:11Z</dcterms:modified>
</cp:coreProperties>
</file>